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  <p:sldId id="259" r:id="rId4"/>
    <p:sldId id="257" r:id="rId5"/>
    <p:sldId id="258" r:id="rId6"/>
    <p:sldId id="260" r:id="rId7"/>
    <p:sldId id="262" r:id="rId8"/>
    <p:sldId id="263" r:id="rId9"/>
    <p:sldId id="261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5BF"/>
    <a:srgbClr val="1C5789"/>
    <a:srgbClr val="FCFCFC"/>
    <a:srgbClr val="FAD855"/>
    <a:srgbClr val="FABB22"/>
    <a:srgbClr val="658853"/>
    <a:srgbClr val="A514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9" d="100"/>
          <a:sy n="59" d="100"/>
        </p:scale>
        <p:origin x="-110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46D8-F0AB-F344-9A31-803DA8779285}" type="datetimeFigureOut">
              <a:rPr lang="fr-FR" smtClean="0"/>
              <a:t>25/12/20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3121-916D-B646-A8D2-719AD2056F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549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46D8-F0AB-F344-9A31-803DA8779285}" type="datetimeFigureOut">
              <a:rPr lang="fr-FR" smtClean="0"/>
              <a:t>25/12/20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3121-916D-B646-A8D2-719AD2056F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3896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46D8-F0AB-F344-9A31-803DA8779285}" type="datetimeFigureOut">
              <a:rPr lang="fr-FR" smtClean="0"/>
              <a:t>25/12/20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3121-916D-B646-A8D2-719AD2056F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6624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46D8-F0AB-F344-9A31-803DA8779285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25/12/20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3121-916D-B646-A8D2-719AD2056F76}" type="slidenum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9764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46D8-F0AB-F344-9A31-803DA8779285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25/12/20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3121-916D-B646-A8D2-719AD2056F76}" type="slidenum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9068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46D8-F0AB-F344-9A31-803DA8779285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25/12/20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3121-916D-B646-A8D2-719AD2056F76}" type="slidenum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2925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46D8-F0AB-F344-9A31-803DA8779285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25/12/20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3121-916D-B646-A8D2-719AD2056F76}" type="slidenum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4164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46D8-F0AB-F344-9A31-803DA8779285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25/12/20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3121-916D-B646-A8D2-719AD2056F76}" type="slidenum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3907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46D8-F0AB-F344-9A31-803DA8779285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25/12/20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3121-916D-B646-A8D2-719AD2056F76}" type="slidenum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74275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46D8-F0AB-F344-9A31-803DA8779285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25/12/20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3121-916D-B646-A8D2-719AD2056F76}" type="slidenum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86281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46D8-F0AB-F344-9A31-803DA8779285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25/12/20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3121-916D-B646-A8D2-719AD2056F76}" type="slidenum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405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46D8-F0AB-F344-9A31-803DA8779285}" type="datetimeFigureOut">
              <a:rPr lang="fr-FR" smtClean="0"/>
              <a:t>25/12/20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3121-916D-B646-A8D2-719AD2056F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69981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46D8-F0AB-F344-9A31-803DA8779285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25/12/20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3121-916D-B646-A8D2-719AD2056F76}" type="slidenum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65722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46D8-F0AB-F344-9A31-803DA8779285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25/12/20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3121-916D-B646-A8D2-719AD2056F76}" type="slidenum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28836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46D8-F0AB-F344-9A31-803DA8779285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25/12/20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3121-916D-B646-A8D2-719AD2056F76}" type="slidenum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1168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46D8-F0AB-F344-9A31-803DA8779285}" type="datetimeFigureOut">
              <a:rPr lang="fr-FR" smtClean="0"/>
              <a:t>25/12/20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3121-916D-B646-A8D2-719AD2056F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621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46D8-F0AB-F344-9A31-803DA8779285}" type="datetimeFigureOut">
              <a:rPr lang="fr-FR" smtClean="0"/>
              <a:t>25/12/20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3121-916D-B646-A8D2-719AD2056F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013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46D8-F0AB-F344-9A31-803DA8779285}" type="datetimeFigureOut">
              <a:rPr lang="fr-FR" smtClean="0"/>
              <a:t>25/12/20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3121-916D-B646-A8D2-719AD2056F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92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46D8-F0AB-F344-9A31-803DA8779285}" type="datetimeFigureOut">
              <a:rPr lang="fr-FR" smtClean="0"/>
              <a:t>25/12/20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3121-916D-B646-A8D2-719AD2056F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649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46D8-F0AB-F344-9A31-803DA8779285}" type="datetimeFigureOut">
              <a:rPr lang="fr-FR" smtClean="0"/>
              <a:t>25/12/20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3121-916D-B646-A8D2-719AD2056F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0965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46D8-F0AB-F344-9A31-803DA8779285}" type="datetimeFigureOut">
              <a:rPr lang="fr-FR" smtClean="0"/>
              <a:t>25/12/20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3121-916D-B646-A8D2-719AD2056F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6395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46D8-F0AB-F344-9A31-803DA8779285}" type="datetimeFigureOut">
              <a:rPr lang="fr-FR" smtClean="0"/>
              <a:t>25/12/20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63121-916D-B646-A8D2-719AD2056F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1290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046D8-F0AB-F344-9A31-803DA8779285}" type="datetimeFigureOut">
              <a:rPr lang="fr-FR" smtClean="0"/>
              <a:t>25/12/20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63121-916D-B646-A8D2-719AD2056F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256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046D8-F0AB-F344-9A31-803DA8779285}" type="datetimeFigureOut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25/12/20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63121-916D-B646-A8D2-719AD2056F76}" type="slidenum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0259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5" Type="http://schemas.openxmlformats.org/officeDocument/2006/relationships/image" Target="../media/image6.emf"/><Relationship Id="rId6" Type="http://schemas.openxmlformats.org/officeDocument/2006/relationships/image" Target="../media/image7.emf"/><Relationship Id="rId7" Type="http://schemas.openxmlformats.org/officeDocument/2006/relationships/image" Target="../media/image8.emf"/><Relationship Id="rId8" Type="http://schemas.openxmlformats.org/officeDocument/2006/relationships/image" Target="../media/image9.emf"/><Relationship Id="rId9" Type="http://schemas.openxmlformats.org/officeDocument/2006/relationships/image" Target="../media/image10.emf"/><Relationship Id="rId10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emf"/><Relationship Id="rId3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8" Type="http://schemas.openxmlformats.org/officeDocument/2006/relationships/image" Target="../media/image8.emf"/><Relationship Id="rId9" Type="http://schemas.openxmlformats.org/officeDocument/2006/relationships/image" Target="../media/image9.emf"/><Relationship Id="rId10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8" Type="http://schemas.openxmlformats.org/officeDocument/2006/relationships/image" Target="../media/image8.emf"/><Relationship Id="rId9" Type="http://schemas.openxmlformats.org/officeDocument/2006/relationships/image" Target="../media/image9.emf"/><Relationship Id="rId10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8" Type="http://schemas.openxmlformats.org/officeDocument/2006/relationships/image" Target="../media/image8.emf"/><Relationship Id="rId9" Type="http://schemas.openxmlformats.org/officeDocument/2006/relationships/image" Target="../media/image9.emf"/><Relationship Id="rId10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4.emf"/><Relationship Id="rId5" Type="http://schemas.openxmlformats.org/officeDocument/2006/relationships/image" Target="../media/image10.emf"/><Relationship Id="rId6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4.emf"/><Relationship Id="rId5" Type="http://schemas.openxmlformats.org/officeDocument/2006/relationships/image" Target="../media/image10.emf"/><Relationship Id="rId6" Type="http://schemas.openxmlformats.org/officeDocument/2006/relationships/image" Target="../media/image5.emf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4.emf"/><Relationship Id="rId5" Type="http://schemas.openxmlformats.org/officeDocument/2006/relationships/image" Target="../media/image10.emf"/><Relationship Id="rId6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5" Type="http://schemas.openxmlformats.org/officeDocument/2006/relationships/image" Target="../media/image6.emf"/><Relationship Id="rId6" Type="http://schemas.openxmlformats.org/officeDocument/2006/relationships/image" Target="../media/image7.emf"/><Relationship Id="rId7" Type="http://schemas.openxmlformats.org/officeDocument/2006/relationships/image" Target="../media/image8.emf"/><Relationship Id="rId8" Type="http://schemas.openxmlformats.org/officeDocument/2006/relationships/image" Target="../media/image9.emf"/><Relationship Id="rId9" Type="http://schemas.openxmlformats.org/officeDocument/2006/relationships/image" Target="../media/image10.emf"/><Relationship Id="rId10" Type="http://schemas.openxmlformats.org/officeDocument/2006/relationships/image" Target="../media/image3.emf"/><Relationship Id="rId11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boule-noe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03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933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469" y="2945371"/>
            <a:ext cx="554888" cy="47651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6214" y="3652412"/>
            <a:ext cx="619499" cy="58157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3913" y="4556739"/>
            <a:ext cx="658376" cy="6223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7855" y="4148651"/>
            <a:ext cx="551800" cy="492051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71008" y="3601310"/>
            <a:ext cx="327091" cy="30998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58834" y="4654119"/>
            <a:ext cx="507357" cy="470880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55732" y="2456238"/>
            <a:ext cx="375946" cy="351534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32773" y="2274280"/>
            <a:ext cx="682940" cy="622952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2499" y="1427540"/>
            <a:ext cx="223233" cy="191703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877866" y="1098119"/>
            <a:ext cx="661236" cy="606486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2270" y="3897832"/>
            <a:ext cx="424971" cy="398951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2642" y="1941288"/>
            <a:ext cx="352296" cy="332992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2367" y="-1434448"/>
            <a:ext cx="551800" cy="492051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630453" y="2426352"/>
            <a:ext cx="729071" cy="690950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45330" y="1601677"/>
            <a:ext cx="240629" cy="223329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445317" y="597552"/>
            <a:ext cx="828499" cy="774700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827053" y="-2424396"/>
            <a:ext cx="420512" cy="38357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331315" y="1787134"/>
            <a:ext cx="708254" cy="657333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5039569" y="3037022"/>
            <a:ext cx="784217" cy="719282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8267" y="3999484"/>
            <a:ext cx="417935" cy="392347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7241" y="1695814"/>
            <a:ext cx="658376" cy="622300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207981" y="2485835"/>
            <a:ext cx="578488" cy="536897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2172" y="1550219"/>
            <a:ext cx="531703" cy="499149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12523" y="2572332"/>
            <a:ext cx="507357" cy="470880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56553" y="4892752"/>
            <a:ext cx="375946" cy="351534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14983" y="4148651"/>
            <a:ext cx="417790" cy="38109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2258" y="1058816"/>
            <a:ext cx="223233" cy="191703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804" y="3460709"/>
            <a:ext cx="223233" cy="191703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3321" y="5547918"/>
            <a:ext cx="223233" cy="191703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8889" y="5029147"/>
            <a:ext cx="223233" cy="191703"/>
          </a:xfrm>
          <a:prstGeom prst="rect">
            <a:avLst/>
          </a:prstGeom>
        </p:spPr>
      </p:pic>
      <p:pic>
        <p:nvPicPr>
          <p:cNvPr id="38" name="Image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4265" y="4796900"/>
            <a:ext cx="223233" cy="191703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0070" y="2140247"/>
            <a:ext cx="223233" cy="191703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7273" y="1820816"/>
            <a:ext cx="223233" cy="191703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1704" y="4782923"/>
            <a:ext cx="223233" cy="191703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8700" y="3505458"/>
            <a:ext cx="223233" cy="191703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983" y="3236711"/>
            <a:ext cx="223233" cy="191703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32791" y="1140857"/>
            <a:ext cx="253678" cy="231395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19227" y="2884725"/>
            <a:ext cx="253678" cy="231395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11157" y="4118284"/>
            <a:ext cx="253678" cy="231395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14518" y="5538219"/>
            <a:ext cx="253678" cy="231395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32499" y="1091454"/>
            <a:ext cx="253678" cy="231395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56098" y="2753341"/>
            <a:ext cx="253678" cy="231395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05156" y="4484381"/>
            <a:ext cx="253678" cy="231395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41420" y="4233981"/>
            <a:ext cx="253678" cy="231395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19282" y="5422521"/>
            <a:ext cx="253678" cy="231395"/>
          </a:xfrm>
          <a:prstGeom prst="rect">
            <a:avLst/>
          </a:prstGeom>
        </p:spPr>
      </p:pic>
      <p:pic>
        <p:nvPicPr>
          <p:cNvPr id="53" name="Image 5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22289" y="597552"/>
            <a:ext cx="253678" cy="231395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50587" y="2370137"/>
            <a:ext cx="253678" cy="231395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48267" y="1196145"/>
            <a:ext cx="253678" cy="231395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19227" y="4729721"/>
            <a:ext cx="253678" cy="231395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09776" y="3993591"/>
            <a:ext cx="253678" cy="231395"/>
          </a:xfrm>
          <a:prstGeom prst="rect">
            <a:avLst/>
          </a:prstGeom>
        </p:spPr>
      </p:pic>
      <p:pic>
        <p:nvPicPr>
          <p:cNvPr id="58" name="Image 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1157" y="2342911"/>
            <a:ext cx="177766" cy="166882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8834" y="709023"/>
            <a:ext cx="177766" cy="166882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2537" y="1415205"/>
            <a:ext cx="177766" cy="166882"/>
          </a:xfrm>
          <a:prstGeom prst="rect">
            <a:avLst/>
          </a:prstGeom>
        </p:spPr>
      </p:pic>
      <p:pic>
        <p:nvPicPr>
          <p:cNvPr id="61" name="Image 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6499" y="5464477"/>
            <a:ext cx="177766" cy="166882"/>
          </a:xfrm>
          <a:prstGeom prst="rect">
            <a:avLst/>
          </a:prstGeom>
        </p:spPr>
      </p:pic>
      <p:pic>
        <p:nvPicPr>
          <p:cNvPr id="62" name="Image 6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2105" y="6016061"/>
            <a:ext cx="177766" cy="166882"/>
          </a:xfrm>
          <a:prstGeom prst="rect">
            <a:avLst/>
          </a:prstGeom>
        </p:spPr>
      </p:pic>
      <p:pic>
        <p:nvPicPr>
          <p:cNvPr id="63" name="Image 6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8703" y="5538219"/>
            <a:ext cx="177766" cy="166882"/>
          </a:xfrm>
          <a:prstGeom prst="rect">
            <a:avLst/>
          </a:prstGeom>
        </p:spPr>
      </p:pic>
      <p:pic>
        <p:nvPicPr>
          <p:cNvPr id="64" name="Image 6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3006" y="3344973"/>
            <a:ext cx="177766" cy="166882"/>
          </a:xfrm>
          <a:prstGeom prst="rect">
            <a:avLst/>
          </a:prstGeom>
        </p:spPr>
      </p:pic>
      <p:pic>
        <p:nvPicPr>
          <p:cNvPr id="65" name="Image 6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9732" y="3197620"/>
            <a:ext cx="177766" cy="166882"/>
          </a:xfrm>
          <a:prstGeom prst="rect">
            <a:avLst/>
          </a:prstGeom>
        </p:spPr>
      </p:pic>
      <p:pic>
        <p:nvPicPr>
          <p:cNvPr id="66" name="Image 6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3222" y="5297595"/>
            <a:ext cx="177766" cy="166882"/>
          </a:xfrm>
          <a:prstGeom prst="rect">
            <a:avLst/>
          </a:prstGeom>
        </p:spPr>
      </p:pic>
      <p:pic>
        <p:nvPicPr>
          <p:cNvPr id="67" name="Image 6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3622" y="5765097"/>
            <a:ext cx="177766" cy="166882"/>
          </a:xfrm>
          <a:prstGeom prst="rect">
            <a:avLst/>
          </a:prstGeom>
        </p:spPr>
      </p:pic>
      <p:pic>
        <p:nvPicPr>
          <p:cNvPr id="68" name="Image 6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0303" y="973975"/>
            <a:ext cx="177766" cy="166882"/>
          </a:xfrm>
          <a:prstGeom prst="rect">
            <a:avLst/>
          </a:prstGeom>
        </p:spPr>
      </p:pic>
      <p:pic>
        <p:nvPicPr>
          <p:cNvPr id="69" name="Image 6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2354" y="6182943"/>
            <a:ext cx="177766" cy="166882"/>
          </a:xfrm>
          <a:prstGeom prst="rect">
            <a:avLst/>
          </a:prstGeom>
        </p:spPr>
      </p:pic>
      <p:pic>
        <p:nvPicPr>
          <p:cNvPr id="70" name="Image 6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5921" y="4034843"/>
            <a:ext cx="177766" cy="166882"/>
          </a:xfrm>
          <a:prstGeom prst="rect">
            <a:avLst/>
          </a:prstGeom>
        </p:spPr>
      </p:pic>
      <p:pic>
        <p:nvPicPr>
          <p:cNvPr id="71" name="Image 7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0088" y="1112704"/>
            <a:ext cx="177766" cy="166882"/>
          </a:xfrm>
          <a:prstGeom prst="rect">
            <a:avLst/>
          </a:prstGeom>
        </p:spPr>
      </p:pic>
      <p:pic>
        <p:nvPicPr>
          <p:cNvPr id="73" name="Image 7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9705" y="2301982"/>
            <a:ext cx="177766" cy="166882"/>
          </a:xfrm>
          <a:prstGeom prst="rect">
            <a:avLst/>
          </a:prstGeom>
        </p:spPr>
      </p:pic>
      <p:pic>
        <p:nvPicPr>
          <p:cNvPr id="74" name="Image 7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2105" y="2454382"/>
            <a:ext cx="177766" cy="166882"/>
          </a:xfrm>
          <a:prstGeom prst="rect">
            <a:avLst/>
          </a:prstGeom>
        </p:spPr>
      </p:pic>
      <p:pic>
        <p:nvPicPr>
          <p:cNvPr id="75" name="Image 7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2774" y="3723667"/>
            <a:ext cx="260131" cy="245877"/>
          </a:xfrm>
          <a:prstGeom prst="rect">
            <a:avLst/>
          </a:prstGeom>
        </p:spPr>
      </p:pic>
      <p:pic>
        <p:nvPicPr>
          <p:cNvPr id="76" name="Image 7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4937" y="258198"/>
            <a:ext cx="260131" cy="245877"/>
          </a:xfrm>
          <a:prstGeom prst="rect">
            <a:avLst/>
          </a:prstGeom>
        </p:spPr>
      </p:pic>
      <p:pic>
        <p:nvPicPr>
          <p:cNvPr id="77" name="Image 7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2960" y="4302144"/>
            <a:ext cx="260131" cy="245877"/>
          </a:xfrm>
          <a:prstGeom prst="rect">
            <a:avLst/>
          </a:prstGeom>
        </p:spPr>
      </p:pic>
      <p:pic>
        <p:nvPicPr>
          <p:cNvPr id="78" name="Image 7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3983" y="5256926"/>
            <a:ext cx="184487" cy="174378"/>
          </a:xfrm>
          <a:prstGeom prst="rect">
            <a:avLst/>
          </a:prstGeom>
        </p:spPr>
      </p:pic>
      <p:pic>
        <p:nvPicPr>
          <p:cNvPr id="79" name="Image 7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7087" y="1372252"/>
            <a:ext cx="260131" cy="245877"/>
          </a:xfrm>
          <a:prstGeom prst="rect">
            <a:avLst/>
          </a:prstGeom>
        </p:spPr>
      </p:pic>
      <p:pic>
        <p:nvPicPr>
          <p:cNvPr id="80" name="Image 7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0942" y="4517763"/>
            <a:ext cx="260131" cy="245877"/>
          </a:xfrm>
          <a:prstGeom prst="rect">
            <a:avLst/>
          </a:prstGeom>
        </p:spPr>
      </p:pic>
      <p:pic>
        <p:nvPicPr>
          <p:cNvPr id="81" name="Image 8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3388" y="3586672"/>
            <a:ext cx="260131" cy="245877"/>
          </a:xfrm>
          <a:prstGeom prst="rect">
            <a:avLst/>
          </a:prstGeom>
        </p:spPr>
      </p:pic>
      <p:pic>
        <p:nvPicPr>
          <p:cNvPr id="82" name="Image 8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6997" y="3897832"/>
            <a:ext cx="130066" cy="122939"/>
          </a:xfrm>
          <a:prstGeom prst="rect">
            <a:avLst/>
          </a:prstGeom>
        </p:spPr>
      </p:pic>
      <p:pic>
        <p:nvPicPr>
          <p:cNvPr id="83" name="Image 8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3395" y="2140247"/>
            <a:ext cx="233074" cy="220303"/>
          </a:xfrm>
          <a:prstGeom prst="rect">
            <a:avLst/>
          </a:prstGeom>
        </p:spPr>
      </p:pic>
      <p:pic>
        <p:nvPicPr>
          <p:cNvPr id="84" name="Image 8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2223" y="1128507"/>
            <a:ext cx="260131" cy="245877"/>
          </a:xfrm>
          <a:prstGeom prst="rect">
            <a:avLst/>
          </a:prstGeom>
        </p:spPr>
      </p:pic>
      <p:pic>
        <p:nvPicPr>
          <p:cNvPr id="85" name="Image 8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56553" y="5472413"/>
            <a:ext cx="198384" cy="187513"/>
          </a:xfrm>
          <a:prstGeom prst="rect">
            <a:avLst/>
          </a:prstGeom>
        </p:spPr>
      </p:pic>
      <p:pic>
        <p:nvPicPr>
          <p:cNvPr id="86" name="Image 8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7220" y="3052044"/>
            <a:ext cx="139734" cy="132077"/>
          </a:xfrm>
          <a:prstGeom prst="rect">
            <a:avLst/>
          </a:prstGeom>
        </p:spPr>
      </p:pic>
      <p:pic>
        <p:nvPicPr>
          <p:cNvPr id="87" name="Image 8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4557" y="2180475"/>
            <a:ext cx="260131" cy="245877"/>
          </a:xfrm>
          <a:prstGeom prst="rect">
            <a:avLst/>
          </a:prstGeom>
        </p:spPr>
      </p:pic>
      <p:pic>
        <p:nvPicPr>
          <p:cNvPr id="88" name="Image 8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96957" y="2332875"/>
            <a:ext cx="260131" cy="245877"/>
          </a:xfrm>
          <a:prstGeom prst="rect">
            <a:avLst/>
          </a:prstGeom>
        </p:spPr>
      </p:pic>
      <p:pic>
        <p:nvPicPr>
          <p:cNvPr id="89" name="Image 8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63465" y="1613285"/>
            <a:ext cx="90476" cy="82529"/>
          </a:xfrm>
          <a:prstGeom prst="rect">
            <a:avLst/>
          </a:prstGeom>
        </p:spPr>
      </p:pic>
      <p:pic>
        <p:nvPicPr>
          <p:cNvPr id="90" name="Image 8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63913" y="1252315"/>
            <a:ext cx="90476" cy="82529"/>
          </a:xfrm>
          <a:prstGeom prst="rect">
            <a:avLst/>
          </a:prstGeom>
        </p:spPr>
      </p:pic>
      <p:pic>
        <p:nvPicPr>
          <p:cNvPr id="91" name="Image 9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68265" y="1918085"/>
            <a:ext cx="90476" cy="82529"/>
          </a:xfrm>
          <a:prstGeom prst="rect">
            <a:avLst/>
          </a:prstGeom>
        </p:spPr>
      </p:pic>
      <p:pic>
        <p:nvPicPr>
          <p:cNvPr id="92" name="Image 9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41323" y="2278021"/>
            <a:ext cx="90476" cy="82529"/>
          </a:xfrm>
          <a:prstGeom prst="rect">
            <a:avLst/>
          </a:prstGeom>
        </p:spPr>
      </p:pic>
      <p:pic>
        <p:nvPicPr>
          <p:cNvPr id="93" name="Image 9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40253" y="1988872"/>
            <a:ext cx="90476" cy="82529"/>
          </a:xfrm>
          <a:prstGeom prst="rect">
            <a:avLst/>
          </a:prstGeom>
        </p:spPr>
      </p:pic>
      <p:pic>
        <p:nvPicPr>
          <p:cNvPr id="94" name="Image 9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3732" y="4208345"/>
            <a:ext cx="90476" cy="82529"/>
          </a:xfrm>
          <a:prstGeom prst="rect">
            <a:avLst/>
          </a:prstGeom>
        </p:spPr>
      </p:pic>
      <p:pic>
        <p:nvPicPr>
          <p:cNvPr id="95" name="Image 9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31799" y="4183721"/>
            <a:ext cx="90476" cy="82529"/>
          </a:xfrm>
          <a:prstGeom prst="rect">
            <a:avLst/>
          </a:prstGeom>
        </p:spPr>
      </p:pic>
      <p:pic>
        <p:nvPicPr>
          <p:cNvPr id="96" name="Image 9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90772" y="3625198"/>
            <a:ext cx="90476" cy="82529"/>
          </a:xfrm>
          <a:prstGeom prst="rect">
            <a:avLst/>
          </a:prstGeom>
        </p:spPr>
      </p:pic>
      <p:pic>
        <p:nvPicPr>
          <p:cNvPr id="99" name="Image 9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12774" y="4373005"/>
            <a:ext cx="90476" cy="82529"/>
          </a:xfrm>
          <a:prstGeom prst="rect">
            <a:avLst/>
          </a:prstGeom>
        </p:spPr>
      </p:pic>
      <p:pic>
        <p:nvPicPr>
          <p:cNvPr id="100" name="Image 9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08703" y="4782923"/>
            <a:ext cx="90476" cy="82529"/>
          </a:xfrm>
          <a:prstGeom prst="rect">
            <a:avLst/>
          </a:prstGeom>
        </p:spPr>
      </p:pic>
      <p:pic>
        <p:nvPicPr>
          <p:cNvPr id="101" name="Image 10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47561" y="3791284"/>
            <a:ext cx="90476" cy="82529"/>
          </a:xfrm>
          <a:prstGeom prst="rect">
            <a:avLst/>
          </a:prstGeom>
        </p:spPr>
      </p:pic>
      <p:pic>
        <p:nvPicPr>
          <p:cNvPr id="102" name="Image 10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24462" y="5256926"/>
            <a:ext cx="90476" cy="82529"/>
          </a:xfrm>
          <a:prstGeom prst="rect">
            <a:avLst/>
          </a:prstGeom>
        </p:spPr>
      </p:pic>
      <p:pic>
        <p:nvPicPr>
          <p:cNvPr id="103" name="Image 10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86469" y="3723667"/>
            <a:ext cx="90476" cy="82529"/>
          </a:xfrm>
          <a:prstGeom prst="rect">
            <a:avLst/>
          </a:prstGeom>
        </p:spPr>
      </p:pic>
      <p:pic>
        <p:nvPicPr>
          <p:cNvPr id="104" name="Image 10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51696" y="5351258"/>
            <a:ext cx="90476" cy="82529"/>
          </a:xfrm>
          <a:prstGeom prst="rect">
            <a:avLst/>
          </a:prstGeom>
        </p:spPr>
      </p:pic>
      <p:pic>
        <p:nvPicPr>
          <p:cNvPr id="105" name="Image 10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71262" y="5571387"/>
            <a:ext cx="90476" cy="82529"/>
          </a:xfrm>
          <a:prstGeom prst="rect">
            <a:avLst/>
          </a:prstGeom>
        </p:spPr>
      </p:pic>
      <p:pic>
        <p:nvPicPr>
          <p:cNvPr id="106" name="Image 10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65903" y="5240123"/>
            <a:ext cx="90476" cy="82529"/>
          </a:xfrm>
          <a:prstGeom prst="rect">
            <a:avLst/>
          </a:prstGeom>
        </p:spPr>
      </p:pic>
      <p:pic>
        <p:nvPicPr>
          <p:cNvPr id="107" name="Image 10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97116" y="5811652"/>
            <a:ext cx="90476" cy="82529"/>
          </a:xfrm>
          <a:prstGeom prst="rect">
            <a:avLst/>
          </a:prstGeom>
        </p:spPr>
      </p:pic>
      <p:pic>
        <p:nvPicPr>
          <p:cNvPr id="108" name="Image 10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17451" y="5157594"/>
            <a:ext cx="90476" cy="82529"/>
          </a:xfrm>
          <a:prstGeom prst="rect">
            <a:avLst/>
          </a:prstGeom>
        </p:spPr>
      </p:pic>
      <p:pic>
        <p:nvPicPr>
          <p:cNvPr id="109" name="Image 10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64401" y="6564920"/>
            <a:ext cx="90476" cy="82529"/>
          </a:xfrm>
          <a:prstGeom prst="rect">
            <a:avLst/>
          </a:prstGeom>
        </p:spPr>
      </p:pic>
      <p:pic>
        <p:nvPicPr>
          <p:cNvPr id="110" name="Image 10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16500" y="4506756"/>
            <a:ext cx="90476" cy="82529"/>
          </a:xfrm>
          <a:prstGeom prst="rect">
            <a:avLst/>
          </a:prstGeom>
        </p:spPr>
      </p:pic>
      <p:pic>
        <p:nvPicPr>
          <p:cNvPr id="111" name="Image 1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65256" y="5215066"/>
            <a:ext cx="90476" cy="82529"/>
          </a:xfrm>
          <a:prstGeom prst="rect">
            <a:avLst/>
          </a:prstGeom>
        </p:spPr>
      </p:pic>
      <p:pic>
        <p:nvPicPr>
          <p:cNvPr id="112" name="Image 1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40294" y="4599437"/>
            <a:ext cx="90476" cy="82529"/>
          </a:xfrm>
          <a:prstGeom prst="rect">
            <a:avLst/>
          </a:prstGeom>
        </p:spPr>
      </p:pic>
      <p:pic>
        <p:nvPicPr>
          <p:cNvPr id="113" name="Image 1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01916" y="6116452"/>
            <a:ext cx="90476" cy="82529"/>
          </a:xfrm>
          <a:prstGeom prst="rect">
            <a:avLst/>
          </a:prstGeom>
        </p:spPr>
      </p:pic>
      <p:pic>
        <p:nvPicPr>
          <p:cNvPr id="114" name="Image 1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50228" y="5770387"/>
            <a:ext cx="90476" cy="82529"/>
          </a:xfrm>
          <a:prstGeom prst="rect">
            <a:avLst/>
          </a:prstGeom>
        </p:spPr>
      </p:pic>
      <p:pic>
        <p:nvPicPr>
          <p:cNvPr id="115" name="Image 1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98470" y="4933361"/>
            <a:ext cx="90476" cy="82529"/>
          </a:xfrm>
          <a:prstGeom prst="rect">
            <a:avLst/>
          </a:prstGeom>
        </p:spPr>
      </p:pic>
      <p:pic>
        <p:nvPicPr>
          <p:cNvPr id="116" name="Image 1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41157" y="4599437"/>
            <a:ext cx="90476" cy="82529"/>
          </a:xfrm>
          <a:prstGeom prst="rect">
            <a:avLst/>
          </a:prstGeom>
        </p:spPr>
      </p:pic>
      <p:pic>
        <p:nvPicPr>
          <p:cNvPr id="117" name="Image 1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98708" y="5053289"/>
            <a:ext cx="90476" cy="82529"/>
          </a:xfrm>
          <a:prstGeom prst="rect">
            <a:avLst/>
          </a:prstGeom>
        </p:spPr>
      </p:pic>
      <p:pic>
        <p:nvPicPr>
          <p:cNvPr id="118" name="Image 1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50944" y="3887015"/>
            <a:ext cx="90476" cy="82529"/>
          </a:xfrm>
          <a:prstGeom prst="rect">
            <a:avLst/>
          </a:prstGeom>
        </p:spPr>
      </p:pic>
      <p:pic>
        <p:nvPicPr>
          <p:cNvPr id="119" name="Image 1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22047" y="3723667"/>
            <a:ext cx="90476" cy="82529"/>
          </a:xfrm>
          <a:prstGeom prst="rect">
            <a:avLst/>
          </a:prstGeom>
        </p:spPr>
      </p:pic>
      <p:pic>
        <p:nvPicPr>
          <p:cNvPr id="120" name="Image 1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74353" y="3938242"/>
            <a:ext cx="90476" cy="82529"/>
          </a:xfrm>
          <a:prstGeom prst="rect">
            <a:avLst/>
          </a:prstGeom>
        </p:spPr>
      </p:pic>
      <p:pic>
        <p:nvPicPr>
          <p:cNvPr id="121" name="Image 12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08069" y="3788074"/>
            <a:ext cx="90476" cy="82529"/>
          </a:xfrm>
          <a:prstGeom prst="rect">
            <a:avLst/>
          </a:prstGeom>
        </p:spPr>
      </p:pic>
      <p:pic>
        <p:nvPicPr>
          <p:cNvPr id="122" name="Image 1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29179" y="4729721"/>
            <a:ext cx="90476" cy="82529"/>
          </a:xfrm>
          <a:prstGeom prst="rect">
            <a:avLst/>
          </a:prstGeom>
        </p:spPr>
      </p:pic>
      <p:pic>
        <p:nvPicPr>
          <p:cNvPr id="123" name="Image 12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86395" y="3511855"/>
            <a:ext cx="90476" cy="82529"/>
          </a:xfrm>
          <a:prstGeom prst="rect">
            <a:avLst/>
          </a:prstGeom>
        </p:spPr>
      </p:pic>
      <p:pic>
        <p:nvPicPr>
          <p:cNvPr id="124" name="Image 12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37016" y="3076037"/>
            <a:ext cx="90476" cy="82529"/>
          </a:xfrm>
          <a:prstGeom prst="rect">
            <a:avLst/>
          </a:prstGeom>
        </p:spPr>
      </p:pic>
      <p:pic>
        <p:nvPicPr>
          <p:cNvPr id="125" name="Image 12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78773" y="2802196"/>
            <a:ext cx="90476" cy="82529"/>
          </a:xfrm>
          <a:prstGeom prst="rect">
            <a:avLst/>
          </a:prstGeom>
        </p:spPr>
      </p:pic>
      <p:pic>
        <p:nvPicPr>
          <p:cNvPr id="126" name="Image 12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19300" y="3364502"/>
            <a:ext cx="90476" cy="82529"/>
          </a:xfrm>
          <a:prstGeom prst="rect">
            <a:avLst/>
          </a:prstGeom>
        </p:spPr>
      </p:pic>
      <p:pic>
        <p:nvPicPr>
          <p:cNvPr id="127" name="Image 12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61705" y="2569072"/>
            <a:ext cx="90476" cy="82529"/>
          </a:xfrm>
          <a:prstGeom prst="rect">
            <a:avLst/>
          </a:prstGeom>
        </p:spPr>
      </p:pic>
      <p:pic>
        <p:nvPicPr>
          <p:cNvPr id="128" name="Image 12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46616" y="3685637"/>
            <a:ext cx="90476" cy="82529"/>
          </a:xfrm>
          <a:prstGeom prst="rect">
            <a:avLst/>
          </a:prstGeom>
        </p:spPr>
      </p:pic>
      <p:pic>
        <p:nvPicPr>
          <p:cNvPr id="129" name="Image 12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67240" y="1560412"/>
            <a:ext cx="90476" cy="82529"/>
          </a:xfrm>
          <a:prstGeom prst="rect">
            <a:avLst/>
          </a:prstGeom>
        </p:spPr>
      </p:pic>
      <p:pic>
        <p:nvPicPr>
          <p:cNvPr id="130" name="Image 12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01945" y="1559759"/>
            <a:ext cx="90476" cy="82529"/>
          </a:xfrm>
          <a:prstGeom prst="rect">
            <a:avLst/>
          </a:prstGeom>
        </p:spPr>
      </p:pic>
      <p:pic>
        <p:nvPicPr>
          <p:cNvPr id="131" name="Image 13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35915" y="1147737"/>
            <a:ext cx="90476" cy="82529"/>
          </a:xfrm>
          <a:prstGeom prst="rect">
            <a:avLst/>
          </a:prstGeom>
        </p:spPr>
      </p:pic>
      <p:pic>
        <p:nvPicPr>
          <p:cNvPr id="132" name="Image 13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82906" y="834640"/>
            <a:ext cx="90476" cy="82529"/>
          </a:xfrm>
          <a:prstGeom prst="rect">
            <a:avLst/>
          </a:prstGeom>
        </p:spPr>
      </p:pic>
      <p:pic>
        <p:nvPicPr>
          <p:cNvPr id="133" name="Image 13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83941" y="878382"/>
            <a:ext cx="90476" cy="82529"/>
          </a:xfrm>
          <a:prstGeom prst="rect">
            <a:avLst/>
          </a:prstGeom>
        </p:spPr>
      </p:pic>
      <p:pic>
        <p:nvPicPr>
          <p:cNvPr id="134" name="Image 13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6078" y="705940"/>
            <a:ext cx="90476" cy="82529"/>
          </a:xfrm>
          <a:prstGeom prst="rect">
            <a:avLst/>
          </a:prstGeom>
        </p:spPr>
      </p:pic>
      <p:pic>
        <p:nvPicPr>
          <p:cNvPr id="135" name="Image 13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6078" y="1787134"/>
            <a:ext cx="90476" cy="82529"/>
          </a:xfrm>
          <a:prstGeom prst="rect">
            <a:avLst/>
          </a:prstGeom>
        </p:spPr>
      </p:pic>
      <p:pic>
        <p:nvPicPr>
          <p:cNvPr id="136" name="Image 13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86177" y="1869663"/>
            <a:ext cx="90476" cy="82529"/>
          </a:xfrm>
          <a:prstGeom prst="rect">
            <a:avLst/>
          </a:prstGeom>
        </p:spPr>
      </p:pic>
      <p:pic>
        <p:nvPicPr>
          <p:cNvPr id="137" name="Image 1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8671" y="1427540"/>
            <a:ext cx="90408" cy="85454"/>
          </a:xfrm>
          <a:prstGeom prst="rect">
            <a:avLst/>
          </a:prstGeom>
        </p:spPr>
      </p:pic>
      <p:pic>
        <p:nvPicPr>
          <p:cNvPr id="139" name="Image 1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0915" y="1613285"/>
            <a:ext cx="90408" cy="85454"/>
          </a:xfrm>
          <a:prstGeom prst="rect">
            <a:avLst/>
          </a:prstGeom>
        </p:spPr>
      </p:pic>
      <p:pic>
        <p:nvPicPr>
          <p:cNvPr id="140" name="Image 1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9258" y="920546"/>
            <a:ext cx="90408" cy="85454"/>
          </a:xfrm>
          <a:prstGeom prst="rect">
            <a:avLst/>
          </a:prstGeom>
        </p:spPr>
      </p:pic>
      <p:pic>
        <p:nvPicPr>
          <p:cNvPr id="141" name="Image 1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5056" y="2095021"/>
            <a:ext cx="90408" cy="85454"/>
          </a:xfrm>
          <a:prstGeom prst="rect">
            <a:avLst/>
          </a:prstGeom>
        </p:spPr>
      </p:pic>
      <p:pic>
        <p:nvPicPr>
          <p:cNvPr id="142" name="Image 1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4054" y="403083"/>
            <a:ext cx="90408" cy="85454"/>
          </a:xfrm>
          <a:prstGeom prst="rect">
            <a:avLst/>
          </a:prstGeom>
        </p:spPr>
      </p:pic>
      <p:pic>
        <p:nvPicPr>
          <p:cNvPr id="143" name="Image 1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7701" y="1006000"/>
            <a:ext cx="90408" cy="85454"/>
          </a:xfrm>
          <a:prstGeom prst="rect">
            <a:avLst/>
          </a:prstGeom>
        </p:spPr>
      </p:pic>
      <p:pic>
        <p:nvPicPr>
          <p:cNvPr id="144" name="Image 1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6456" y="2342911"/>
            <a:ext cx="90408" cy="85454"/>
          </a:xfrm>
          <a:prstGeom prst="rect">
            <a:avLst/>
          </a:prstGeom>
        </p:spPr>
      </p:pic>
      <p:pic>
        <p:nvPicPr>
          <p:cNvPr id="145" name="Image 14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5695" y="2444467"/>
            <a:ext cx="90408" cy="85454"/>
          </a:xfrm>
          <a:prstGeom prst="rect">
            <a:avLst/>
          </a:prstGeom>
        </p:spPr>
      </p:pic>
      <p:pic>
        <p:nvPicPr>
          <p:cNvPr id="146" name="Image 14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5024" y="2212076"/>
            <a:ext cx="90408" cy="85454"/>
          </a:xfrm>
          <a:prstGeom prst="rect">
            <a:avLst/>
          </a:prstGeom>
        </p:spPr>
      </p:pic>
      <p:pic>
        <p:nvPicPr>
          <p:cNvPr id="147" name="Image 1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6171" y="1712728"/>
            <a:ext cx="90408" cy="85454"/>
          </a:xfrm>
          <a:prstGeom prst="rect">
            <a:avLst/>
          </a:prstGeom>
        </p:spPr>
      </p:pic>
      <p:pic>
        <p:nvPicPr>
          <p:cNvPr id="148" name="Image 14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6460" y="2016949"/>
            <a:ext cx="90408" cy="85454"/>
          </a:xfrm>
          <a:prstGeom prst="rect">
            <a:avLst/>
          </a:prstGeom>
        </p:spPr>
      </p:pic>
      <p:pic>
        <p:nvPicPr>
          <p:cNvPr id="149" name="Image 1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4983" y="1918085"/>
            <a:ext cx="90408" cy="85454"/>
          </a:xfrm>
          <a:prstGeom prst="rect">
            <a:avLst/>
          </a:prstGeom>
        </p:spPr>
      </p:pic>
      <p:pic>
        <p:nvPicPr>
          <p:cNvPr id="150" name="Image 14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3504" y="2591016"/>
            <a:ext cx="90408" cy="85454"/>
          </a:xfrm>
          <a:prstGeom prst="rect">
            <a:avLst/>
          </a:prstGeom>
        </p:spPr>
      </p:pic>
      <p:pic>
        <p:nvPicPr>
          <p:cNvPr id="151" name="Image 15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9079" y="3511855"/>
            <a:ext cx="90408" cy="85454"/>
          </a:xfrm>
          <a:prstGeom prst="rect">
            <a:avLst/>
          </a:prstGeom>
        </p:spPr>
      </p:pic>
      <p:pic>
        <p:nvPicPr>
          <p:cNvPr id="152" name="Image 15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1741" y="2799019"/>
            <a:ext cx="90408" cy="85454"/>
          </a:xfrm>
          <a:prstGeom prst="rect">
            <a:avLst/>
          </a:prstGeom>
        </p:spPr>
      </p:pic>
      <p:pic>
        <p:nvPicPr>
          <p:cNvPr id="153" name="Image 1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2069" y="3938242"/>
            <a:ext cx="90408" cy="85454"/>
          </a:xfrm>
          <a:prstGeom prst="rect">
            <a:avLst/>
          </a:prstGeom>
        </p:spPr>
      </p:pic>
      <p:pic>
        <p:nvPicPr>
          <p:cNvPr id="154" name="Image 15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7887" y="3897832"/>
            <a:ext cx="90408" cy="85454"/>
          </a:xfrm>
          <a:prstGeom prst="rect">
            <a:avLst/>
          </a:prstGeom>
        </p:spPr>
      </p:pic>
      <p:pic>
        <p:nvPicPr>
          <p:cNvPr id="155" name="Image 15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7295" y="3948141"/>
            <a:ext cx="90408" cy="85454"/>
          </a:xfrm>
          <a:prstGeom prst="rect">
            <a:avLst/>
          </a:prstGeom>
        </p:spPr>
      </p:pic>
      <p:pic>
        <p:nvPicPr>
          <p:cNvPr id="156" name="Image 15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2826" y="4404552"/>
            <a:ext cx="90408" cy="85454"/>
          </a:xfrm>
          <a:prstGeom prst="rect">
            <a:avLst/>
          </a:prstGeom>
        </p:spPr>
      </p:pic>
      <p:pic>
        <p:nvPicPr>
          <p:cNvPr id="157" name="Image 1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6554" y="4875662"/>
            <a:ext cx="90408" cy="85454"/>
          </a:xfrm>
          <a:prstGeom prst="rect">
            <a:avLst/>
          </a:prstGeom>
        </p:spPr>
      </p:pic>
      <p:pic>
        <p:nvPicPr>
          <p:cNvPr id="159" name="Image 15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2904" y="3321775"/>
            <a:ext cx="90408" cy="85454"/>
          </a:xfrm>
          <a:prstGeom prst="rect">
            <a:avLst/>
          </a:prstGeom>
        </p:spPr>
      </p:pic>
      <p:pic>
        <p:nvPicPr>
          <p:cNvPr id="160" name="Image 15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468" y="5379023"/>
            <a:ext cx="90408" cy="85454"/>
          </a:xfrm>
          <a:prstGeom prst="rect">
            <a:avLst/>
          </a:prstGeom>
        </p:spPr>
      </p:pic>
      <p:pic>
        <p:nvPicPr>
          <p:cNvPr id="161" name="Image 16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9197" y="5297595"/>
            <a:ext cx="90408" cy="85454"/>
          </a:xfrm>
          <a:prstGeom prst="rect">
            <a:avLst/>
          </a:prstGeom>
        </p:spPr>
      </p:pic>
      <p:pic>
        <p:nvPicPr>
          <p:cNvPr id="162" name="Image 16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3063" y="4754173"/>
            <a:ext cx="90408" cy="85454"/>
          </a:xfrm>
          <a:prstGeom prst="rect">
            <a:avLst/>
          </a:prstGeom>
        </p:spPr>
      </p:pic>
      <p:pic>
        <p:nvPicPr>
          <p:cNvPr id="163" name="Image 16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1286" y="5297595"/>
            <a:ext cx="90408" cy="85454"/>
          </a:xfrm>
          <a:prstGeom prst="rect">
            <a:avLst/>
          </a:prstGeom>
        </p:spPr>
      </p:pic>
      <p:pic>
        <p:nvPicPr>
          <p:cNvPr id="164" name="Image 16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5021" y="5050364"/>
            <a:ext cx="90408" cy="85454"/>
          </a:xfrm>
          <a:prstGeom prst="rect">
            <a:avLst/>
          </a:prstGeom>
        </p:spPr>
      </p:pic>
      <p:pic>
        <p:nvPicPr>
          <p:cNvPr id="165" name="Image 16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6145" y="6409710"/>
            <a:ext cx="90408" cy="85454"/>
          </a:xfrm>
          <a:prstGeom prst="rect">
            <a:avLst/>
          </a:prstGeom>
        </p:spPr>
      </p:pic>
      <p:pic>
        <p:nvPicPr>
          <p:cNvPr id="166" name="Image 16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5498" y="5256926"/>
            <a:ext cx="90408" cy="85454"/>
          </a:xfrm>
          <a:prstGeom prst="rect">
            <a:avLst/>
          </a:prstGeom>
        </p:spPr>
      </p:pic>
      <p:pic>
        <p:nvPicPr>
          <p:cNvPr id="167" name="Image 1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2223" y="5808727"/>
            <a:ext cx="90408" cy="85454"/>
          </a:xfrm>
          <a:prstGeom prst="rect">
            <a:avLst/>
          </a:prstGeom>
        </p:spPr>
      </p:pic>
      <p:pic>
        <p:nvPicPr>
          <p:cNvPr id="168" name="Image 16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4938" y="6182943"/>
            <a:ext cx="90408" cy="85454"/>
          </a:xfrm>
          <a:prstGeom prst="rect">
            <a:avLst/>
          </a:prstGeom>
        </p:spPr>
      </p:pic>
      <p:pic>
        <p:nvPicPr>
          <p:cNvPr id="169" name="Image 16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0915" y="4929655"/>
            <a:ext cx="90408" cy="85454"/>
          </a:xfrm>
          <a:prstGeom prst="rect">
            <a:avLst/>
          </a:prstGeom>
        </p:spPr>
      </p:pic>
      <p:pic>
        <p:nvPicPr>
          <p:cNvPr id="170" name="Image 16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4866" y="4232402"/>
            <a:ext cx="90408" cy="85454"/>
          </a:xfrm>
          <a:prstGeom prst="rect">
            <a:avLst/>
          </a:prstGeom>
        </p:spPr>
      </p:pic>
      <p:pic>
        <p:nvPicPr>
          <p:cNvPr id="171" name="Image 17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2831" y="4148651"/>
            <a:ext cx="90408" cy="85454"/>
          </a:xfrm>
          <a:prstGeom prst="rect">
            <a:avLst/>
          </a:prstGeom>
        </p:spPr>
      </p:pic>
      <p:pic>
        <p:nvPicPr>
          <p:cNvPr id="172" name="Image 17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9368" y="3705830"/>
            <a:ext cx="90408" cy="85454"/>
          </a:xfrm>
          <a:prstGeom prst="rect">
            <a:avLst/>
          </a:prstGeom>
        </p:spPr>
      </p:pic>
      <p:pic>
        <p:nvPicPr>
          <p:cNvPr id="173" name="Image 17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1420" y="3193984"/>
            <a:ext cx="90408" cy="85454"/>
          </a:xfrm>
          <a:prstGeom prst="rect">
            <a:avLst/>
          </a:prstGeom>
        </p:spPr>
      </p:pic>
      <p:pic>
        <p:nvPicPr>
          <p:cNvPr id="174" name="Image 17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7498" y="6018926"/>
            <a:ext cx="90408" cy="85454"/>
          </a:xfrm>
          <a:prstGeom prst="rect">
            <a:avLst/>
          </a:prstGeom>
        </p:spPr>
      </p:pic>
      <p:pic>
        <p:nvPicPr>
          <p:cNvPr id="175" name="Image 17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9898" y="6171326"/>
            <a:ext cx="90408" cy="85454"/>
          </a:xfrm>
          <a:prstGeom prst="rect">
            <a:avLst/>
          </a:prstGeom>
        </p:spPr>
      </p:pic>
      <p:pic>
        <p:nvPicPr>
          <p:cNvPr id="176" name="Image 17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7217" y="2247421"/>
            <a:ext cx="90408" cy="85454"/>
          </a:xfrm>
          <a:prstGeom prst="rect">
            <a:avLst/>
          </a:prstGeom>
        </p:spPr>
      </p:pic>
      <p:pic>
        <p:nvPicPr>
          <p:cNvPr id="177" name="Image 17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0303" y="2071401"/>
            <a:ext cx="90408" cy="85454"/>
          </a:xfrm>
          <a:prstGeom prst="rect">
            <a:avLst/>
          </a:prstGeom>
        </p:spPr>
      </p:pic>
      <p:pic>
        <p:nvPicPr>
          <p:cNvPr id="178" name="Image 17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4027" y="1695814"/>
            <a:ext cx="90408" cy="85454"/>
          </a:xfrm>
          <a:prstGeom prst="rect">
            <a:avLst/>
          </a:prstGeom>
        </p:spPr>
      </p:pic>
      <p:pic>
        <p:nvPicPr>
          <p:cNvPr id="179" name="Image 17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5987" y="3726620"/>
            <a:ext cx="90408" cy="85454"/>
          </a:xfrm>
          <a:prstGeom prst="rect">
            <a:avLst/>
          </a:prstGeom>
        </p:spPr>
      </p:pic>
      <p:pic>
        <p:nvPicPr>
          <p:cNvPr id="180" name="Image 17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4296" y="3447938"/>
            <a:ext cx="90408" cy="85454"/>
          </a:xfrm>
          <a:prstGeom prst="rect">
            <a:avLst/>
          </a:prstGeom>
        </p:spPr>
      </p:pic>
      <p:pic>
        <p:nvPicPr>
          <p:cNvPr id="181" name="Image 18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9901" y="4330278"/>
            <a:ext cx="90408" cy="85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992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Ellipse 57"/>
          <p:cNvSpPr/>
          <p:nvPr/>
        </p:nvSpPr>
        <p:spPr>
          <a:xfrm>
            <a:off x="152660" y="-534977"/>
            <a:ext cx="8008400" cy="7658913"/>
          </a:xfrm>
          <a:prstGeom prst="ellipse">
            <a:avLst/>
          </a:prstGeom>
          <a:solidFill>
            <a:srgbClr val="1C5789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" name="Image 4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2034675" y="1585068"/>
            <a:ext cx="1139630" cy="1172072"/>
          </a:xfrm>
          <a:prstGeom prst="ellipse">
            <a:avLst/>
          </a:prstGeom>
        </p:spPr>
      </p:pic>
      <p:pic>
        <p:nvPicPr>
          <p:cNvPr id="6" name="Image 5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2858646" y="4322904"/>
            <a:ext cx="1232422" cy="1267505"/>
          </a:xfrm>
          <a:prstGeom prst="ellipse">
            <a:avLst/>
          </a:prstGeom>
        </p:spPr>
      </p:pic>
      <p:pic>
        <p:nvPicPr>
          <p:cNvPr id="8" name="Image 7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5515921" y="2368725"/>
            <a:ext cx="1232422" cy="1267505"/>
          </a:xfrm>
          <a:prstGeom prst="ellipse">
            <a:avLst/>
          </a:prstGeom>
        </p:spPr>
      </p:pic>
      <p:pic>
        <p:nvPicPr>
          <p:cNvPr id="9" name="Image 8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3419497" y="1046779"/>
            <a:ext cx="671571" cy="690689"/>
          </a:xfrm>
          <a:prstGeom prst="ellipse">
            <a:avLst/>
          </a:prstGeom>
        </p:spPr>
      </p:pic>
      <p:pic>
        <p:nvPicPr>
          <p:cNvPr id="10" name="Image 9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2229866" y="3977559"/>
            <a:ext cx="671571" cy="690689"/>
          </a:xfrm>
          <a:prstGeom prst="ellipse">
            <a:avLst/>
          </a:prstGeom>
        </p:spPr>
      </p:pic>
      <p:pic>
        <p:nvPicPr>
          <p:cNvPr id="11" name="Image 10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5180135" y="1539918"/>
            <a:ext cx="671571" cy="690689"/>
          </a:xfrm>
          <a:prstGeom prst="ellipse">
            <a:avLst/>
          </a:prstGeom>
        </p:spPr>
      </p:pic>
      <p:pic>
        <p:nvPicPr>
          <p:cNvPr id="12" name="Image 11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5180135" y="4342182"/>
            <a:ext cx="671571" cy="690689"/>
          </a:xfrm>
          <a:prstGeom prst="ellipse">
            <a:avLst/>
          </a:prstGeom>
        </p:spPr>
      </p:pic>
      <p:pic>
        <p:nvPicPr>
          <p:cNvPr id="13" name="Image 12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4439067" y="4949132"/>
            <a:ext cx="519171" cy="533951"/>
          </a:xfrm>
          <a:prstGeom prst="ellipse">
            <a:avLst/>
          </a:prstGeom>
        </p:spPr>
      </p:pic>
      <p:pic>
        <p:nvPicPr>
          <p:cNvPr id="14" name="Image 13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4251463" y="1199179"/>
            <a:ext cx="375208" cy="385889"/>
          </a:xfrm>
          <a:prstGeom prst="ellipse">
            <a:avLst/>
          </a:prstGeom>
        </p:spPr>
      </p:pic>
      <p:pic>
        <p:nvPicPr>
          <p:cNvPr id="15" name="Image 14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2042262" y="3443285"/>
            <a:ext cx="375208" cy="385889"/>
          </a:xfrm>
          <a:prstGeom prst="ellipse">
            <a:avLst/>
          </a:prstGeom>
        </p:spPr>
      </p:pic>
      <p:pic>
        <p:nvPicPr>
          <p:cNvPr id="16" name="Image 15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3125460" y="1468323"/>
            <a:ext cx="227026" cy="233489"/>
          </a:xfrm>
          <a:prstGeom prst="ellipse">
            <a:avLst/>
          </a:prstGeom>
        </p:spPr>
      </p:pic>
      <p:pic>
        <p:nvPicPr>
          <p:cNvPr id="17" name="Image 16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4844725" y="1387234"/>
            <a:ext cx="227026" cy="233489"/>
          </a:xfrm>
          <a:prstGeom prst="ellipse">
            <a:avLst/>
          </a:prstGeom>
        </p:spPr>
      </p:pic>
      <p:pic>
        <p:nvPicPr>
          <p:cNvPr id="18" name="Image 17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5763093" y="2159287"/>
            <a:ext cx="157688" cy="162178"/>
          </a:xfrm>
          <a:prstGeom prst="ellipse">
            <a:avLst/>
          </a:prstGeom>
        </p:spPr>
      </p:pic>
      <p:pic>
        <p:nvPicPr>
          <p:cNvPr id="19" name="Image 18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5896857" y="3829174"/>
            <a:ext cx="227026" cy="233489"/>
          </a:xfrm>
          <a:prstGeom prst="ellipse">
            <a:avLst/>
          </a:prstGeom>
        </p:spPr>
      </p:pic>
      <p:pic>
        <p:nvPicPr>
          <p:cNvPr id="20" name="Image 19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2137282" y="3132302"/>
            <a:ext cx="157688" cy="162178"/>
          </a:xfrm>
          <a:prstGeom prst="ellipse">
            <a:avLst/>
          </a:prstGeom>
        </p:spPr>
      </p:pic>
      <p:pic>
        <p:nvPicPr>
          <p:cNvPr id="21" name="Image 20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4156860" y="5149973"/>
            <a:ext cx="157688" cy="162178"/>
          </a:xfrm>
          <a:prstGeom prst="ellipse">
            <a:avLst/>
          </a:prstGeom>
        </p:spPr>
      </p:pic>
      <p:pic>
        <p:nvPicPr>
          <p:cNvPr id="22" name="Image 21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2210838" y="2757140"/>
            <a:ext cx="157688" cy="162178"/>
          </a:xfrm>
          <a:prstGeom prst="ellipse">
            <a:avLst/>
          </a:prstGeom>
        </p:spPr>
      </p:pic>
      <p:pic>
        <p:nvPicPr>
          <p:cNvPr id="23" name="Image 22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5772862" y="4180004"/>
            <a:ext cx="157688" cy="162178"/>
          </a:xfrm>
          <a:prstGeom prst="ellipse">
            <a:avLst/>
          </a:prstGeom>
        </p:spPr>
      </p:pic>
      <p:pic>
        <p:nvPicPr>
          <p:cNvPr id="25" name="Image 24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1049908" y="2627694"/>
            <a:ext cx="813684" cy="836847"/>
          </a:xfrm>
          <a:prstGeom prst="ellipse">
            <a:avLst/>
          </a:prstGeom>
        </p:spPr>
      </p:pic>
      <p:pic>
        <p:nvPicPr>
          <p:cNvPr id="26" name="Image 25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6272539" y="4413059"/>
            <a:ext cx="665502" cy="684447"/>
          </a:xfrm>
          <a:prstGeom prst="ellipse">
            <a:avLst/>
          </a:prstGeom>
        </p:spPr>
      </p:pic>
      <p:pic>
        <p:nvPicPr>
          <p:cNvPr id="27" name="Image 26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4647730" y="330178"/>
            <a:ext cx="665502" cy="684447"/>
          </a:xfrm>
          <a:prstGeom prst="ellipse">
            <a:avLst/>
          </a:prstGeom>
        </p:spPr>
      </p:pic>
      <p:pic>
        <p:nvPicPr>
          <p:cNvPr id="28" name="Image 27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3642977" y="5728691"/>
            <a:ext cx="671571" cy="690689"/>
          </a:xfrm>
          <a:prstGeom prst="ellipse">
            <a:avLst/>
          </a:prstGeom>
        </p:spPr>
      </p:pic>
      <p:pic>
        <p:nvPicPr>
          <p:cNvPr id="29" name="Image 28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5332535" y="5461715"/>
            <a:ext cx="519171" cy="533951"/>
          </a:xfrm>
          <a:prstGeom prst="ellipse">
            <a:avLst/>
          </a:prstGeom>
        </p:spPr>
      </p:pic>
      <p:pic>
        <p:nvPicPr>
          <p:cNvPr id="30" name="Image 29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6199111" y="1387234"/>
            <a:ext cx="519171" cy="533951"/>
          </a:xfrm>
          <a:prstGeom prst="ellipse">
            <a:avLst/>
          </a:prstGeom>
        </p:spPr>
      </p:pic>
      <p:pic>
        <p:nvPicPr>
          <p:cNvPr id="31" name="Image 30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2641851" y="665228"/>
            <a:ext cx="519171" cy="533951"/>
          </a:xfrm>
          <a:prstGeom prst="ellipse">
            <a:avLst/>
          </a:prstGeom>
        </p:spPr>
      </p:pic>
      <p:pic>
        <p:nvPicPr>
          <p:cNvPr id="32" name="Image 31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2035384" y="5032871"/>
            <a:ext cx="519171" cy="533951"/>
          </a:xfrm>
          <a:prstGeom prst="ellipse">
            <a:avLst/>
          </a:prstGeom>
        </p:spPr>
      </p:pic>
      <p:pic>
        <p:nvPicPr>
          <p:cNvPr id="33" name="Image 32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1358432" y="3937015"/>
            <a:ext cx="375208" cy="385889"/>
          </a:xfrm>
          <a:prstGeom prst="ellipse">
            <a:avLst/>
          </a:prstGeom>
        </p:spPr>
      </p:pic>
      <p:pic>
        <p:nvPicPr>
          <p:cNvPr id="34" name="Image 33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3715860" y="321978"/>
            <a:ext cx="375208" cy="385889"/>
          </a:xfrm>
          <a:prstGeom prst="ellipse">
            <a:avLst/>
          </a:prstGeom>
        </p:spPr>
      </p:pic>
      <p:pic>
        <p:nvPicPr>
          <p:cNvPr id="36" name="Image 35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1546036" y="1844718"/>
            <a:ext cx="375208" cy="385889"/>
          </a:xfrm>
          <a:prstGeom prst="ellipse">
            <a:avLst/>
          </a:prstGeom>
        </p:spPr>
      </p:pic>
      <p:pic>
        <p:nvPicPr>
          <p:cNvPr id="37" name="Image 36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5718026" y="838360"/>
            <a:ext cx="227026" cy="233489"/>
          </a:xfrm>
          <a:prstGeom prst="ellipse">
            <a:avLst/>
          </a:prstGeom>
        </p:spPr>
      </p:pic>
      <p:pic>
        <p:nvPicPr>
          <p:cNvPr id="38" name="Image 37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2901437" y="5699759"/>
            <a:ext cx="227026" cy="233489"/>
          </a:xfrm>
          <a:prstGeom prst="ellipse">
            <a:avLst/>
          </a:prstGeom>
        </p:spPr>
      </p:pic>
      <p:pic>
        <p:nvPicPr>
          <p:cNvPr id="39" name="Image 38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6755272" y="2204720"/>
            <a:ext cx="227026" cy="233489"/>
          </a:xfrm>
          <a:prstGeom prst="ellipse">
            <a:avLst/>
          </a:prstGeom>
        </p:spPr>
      </p:pic>
      <p:pic>
        <p:nvPicPr>
          <p:cNvPr id="40" name="Image 39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2220097" y="1146932"/>
            <a:ext cx="227026" cy="233489"/>
          </a:xfrm>
          <a:prstGeom prst="ellipse">
            <a:avLst/>
          </a:prstGeom>
        </p:spPr>
      </p:pic>
      <p:pic>
        <p:nvPicPr>
          <p:cNvPr id="41" name="Image 40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6008850" y="5228226"/>
            <a:ext cx="227026" cy="233489"/>
          </a:xfrm>
          <a:prstGeom prst="ellipse">
            <a:avLst/>
          </a:prstGeom>
        </p:spPr>
      </p:pic>
      <p:pic>
        <p:nvPicPr>
          <p:cNvPr id="42" name="Image 41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6398275" y="933536"/>
            <a:ext cx="157688" cy="162178"/>
          </a:xfrm>
          <a:prstGeom prst="ellipse">
            <a:avLst/>
          </a:prstGeom>
        </p:spPr>
      </p:pic>
      <p:pic>
        <p:nvPicPr>
          <p:cNvPr id="43" name="Image 42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1654796" y="1324444"/>
            <a:ext cx="157688" cy="162178"/>
          </a:xfrm>
          <a:prstGeom prst="ellipse">
            <a:avLst/>
          </a:prstGeom>
        </p:spPr>
      </p:pic>
      <p:pic>
        <p:nvPicPr>
          <p:cNvPr id="45" name="Image 44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6430227" y="5428231"/>
            <a:ext cx="157688" cy="162178"/>
          </a:xfrm>
          <a:prstGeom prst="ellipse">
            <a:avLst/>
          </a:prstGeom>
        </p:spPr>
      </p:pic>
      <p:pic>
        <p:nvPicPr>
          <p:cNvPr id="46" name="Image 45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1842400" y="1069686"/>
            <a:ext cx="157688" cy="162178"/>
          </a:xfrm>
          <a:prstGeom prst="ellipse">
            <a:avLst/>
          </a:prstGeom>
        </p:spPr>
      </p:pic>
      <p:pic>
        <p:nvPicPr>
          <p:cNvPr id="47" name="Image 46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6171871" y="5535849"/>
            <a:ext cx="143961" cy="148060"/>
          </a:xfrm>
          <a:prstGeom prst="ellipse">
            <a:avLst/>
          </a:prstGeom>
        </p:spPr>
      </p:pic>
      <p:pic>
        <p:nvPicPr>
          <p:cNvPr id="48" name="Image 47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1358432" y="4651196"/>
            <a:ext cx="157688" cy="162178"/>
          </a:xfrm>
          <a:prstGeom prst="ellipse">
            <a:avLst/>
          </a:prstGeom>
        </p:spPr>
      </p:pic>
      <p:pic>
        <p:nvPicPr>
          <p:cNvPr id="49" name="Image 48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1654796" y="4935328"/>
            <a:ext cx="157688" cy="162178"/>
          </a:xfrm>
          <a:prstGeom prst="ellipse">
            <a:avLst/>
          </a:prstGeom>
        </p:spPr>
      </p:pic>
      <p:pic>
        <p:nvPicPr>
          <p:cNvPr id="50" name="Image 49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1520105" y="1037001"/>
            <a:ext cx="157688" cy="162178"/>
          </a:xfrm>
          <a:prstGeom prst="ellipse">
            <a:avLst/>
          </a:prstGeom>
        </p:spPr>
      </p:pic>
      <p:pic>
        <p:nvPicPr>
          <p:cNvPr id="51" name="Image 50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1128752" y="5018192"/>
            <a:ext cx="157688" cy="162178"/>
          </a:xfrm>
          <a:prstGeom prst="ellipse">
            <a:avLst/>
          </a:prstGeom>
        </p:spPr>
      </p:pic>
      <p:pic>
        <p:nvPicPr>
          <p:cNvPr id="52" name="Image 51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6467182" y="5654103"/>
            <a:ext cx="157688" cy="162178"/>
          </a:xfrm>
          <a:prstGeom prst="ellipse">
            <a:avLst/>
          </a:prstGeom>
        </p:spPr>
      </p:pic>
      <p:pic>
        <p:nvPicPr>
          <p:cNvPr id="53" name="Image 52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6047119" y="681638"/>
            <a:ext cx="157688" cy="162178"/>
          </a:xfrm>
          <a:prstGeom prst="ellipse">
            <a:avLst/>
          </a:prstGeom>
        </p:spPr>
      </p:pic>
      <p:sp>
        <p:nvSpPr>
          <p:cNvPr id="54" name="ZoneTexte 53"/>
          <p:cNvSpPr txBox="1"/>
          <p:nvPr/>
        </p:nvSpPr>
        <p:spPr>
          <a:xfrm>
            <a:off x="2838247" y="2892978"/>
            <a:ext cx="2515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rgbClr val="BFBFBF"/>
                </a:solidFill>
                <a:latin typeface="Xingkai SC Light"/>
                <a:cs typeface="Xingkai SC Light"/>
              </a:rPr>
              <a:t>Bonne Année</a:t>
            </a:r>
            <a:endParaRPr lang="fr-FR" sz="4000" dirty="0">
              <a:solidFill>
                <a:srgbClr val="BFBFBF"/>
              </a:solidFill>
              <a:latin typeface="Xingkai SC Light"/>
              <a:cs typeface="Xingkai SC Light"/>
            </a:endParaRPr>
          </a:p>
        </p:txBody>
      </p:sp>
      <p:pic>
        <p:nvPicPr>
          <p:cNvPr id="55" name="Image 54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6367791" y="686752"/>
            <a:ext cx="96743" cy="99498"/>
          </a:xfrm>
          <a:prstGeom prst="ellipse">
            <a:avLst/>
          </a:prstGeom>
        </p:spPr>
      </p:pic>
      <p:pic>
        <p:nvPicPr>
          <p:cNvPr id="56" name="Image 55" descr="01-PV-blanc.e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798" b="53826"/>
          <a:stretch/>
        </p:blipFill>
        <p:spPr>
          <a:xfrm>
            <a:off x="6611511" y="559180"/>
            <a:ext cx="45719" cy="47021"/>
          </a:xfrm>
          <a:prstGeom prst="ellipse">
            <a:avLst/>
          </a:prstGeom>
        </p:spPr>
      </p:pic>
      <p:pic>
        <p:nvPicPr>
          <p:cNvPr id="62" name="Image 61" descr="03-PV-blanc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513" y="3470499"/>
            <a:ext cx="983046" cy="631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414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5414" y="2463800"/>
            <a:ext cx="2247900" cy="19304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8700" y="2514600"/>
            <a:ext cx="1993900" cy="18288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2200" y="2552700"/>
            <a:ext cx="1866900" cy="17526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44900" y="2552700"/>
            <a:ext cx="1854200" cy="17526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68700" y="2540000"/>
            <a:ext cx="1993900" cy="17780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94100" y="2501900"/>
            <a:ext cx="1943100" cy="18415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94100" y="2527300"/>
            <a:ext cx="1943100" cy="1803400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94100" y="2514600"/>
            <a:ext cx="1955800" cy="18288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32200" y="2565400"/>
            <a:ext cx="18796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100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5414" y="2463800"/>
            <a:ext cx="2247900" cy="19304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8700" y="2514600"/>
            <a:ext cx="1993900" cy="18288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2200" y="2552700"/>
            <a:ext cx="1866900" cy="17526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44900" y="2552700"/>
            <a:ext cx="1854200" cy="17526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68700" y="2540000"/>
            <a:ext cx="1993900" cy="17780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94100" y="2501900"/>
            <a:ext cx="1943100" cy="18415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94100" y="2527300"/>
            <a:ext cx="1943100" cy="1803400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94100" y="2514600"/>
            <a:ext cx="1955800" cy="18288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32200" y="2565400"/>
            <a:ext cx="18796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376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314" y="4254500"/>
            <a:ext cx="2247900" cy="19304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3464" y="2565400"/>
            <a:ext cx="1993900" cy="18288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8700" y="1587500"/>
            <a:ext cx="1866900" cy="17526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6214" y="4394200"/>
            <a:ext cx="1854200" cy="17526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44414" y="1155700"/>
            <a:ext cx="1993900" cy="17780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32500" y="5016500"/>
            <a:ext cx="1943100" cy="18415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3864" y="0"/>
            <a:ext cx="1943100" cy="1803400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47364" y="3187700"/>
            <a:ext cx="1955800" cy="18288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29100" y="165752"/>
            <a:ext cx="18796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100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85"/>
          <p:cNvSpPr/>
          <p:nvPr/>
        </p:nvSpPr>
        <p:spPr>
          <a:xfrm>
            <a:off x="-1220637" y="1269886"/>
            <a:ext cx="12489968" cy="40685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6" name="Image 55" descr="boule-noel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73" t="36245" r="49120" b="35880"/>
          <a:stretch/>
        </p:blipFill>
        <p:spPr>
          <a:xfrm>
            <a:off x="817795" y="3441158"/>
            <a:ext cx="1756220" cy="1682196"/>
          </a:xfrm>
          <a:prstGeom prst="ellipse">
            <a:avLst/>
          </a:prstGeom>
        </p:spPr>
      </p:pic>
      <p:pic>
        <p:nvPicPr>
          <p:cNvPr id="4" name="Image 3" descr="boule-noel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6" t="56411" r="72292" b="14867"/>
          <a:stretch/>
        </p:blipFill>
        <p:spPr>
          <a:xfrm>
            <a:off x="2899434" y="2264414"/>
            <a:ext cx="1681253" cy="1583900"/>
          </a:xfrm>
          <a:prstGeom prst="ellipse">
            <a:avLst/>
          </a:prstGeom>
        </p:spPr>
      </p:pic>
      <p:cxnSp>
        <p:nvCxnSpPr>
          <p:cNvPr id="6" name="Connecteur droit 5"/>
          <p:cNvCxnSpPr/>
          <p:nvPr/>
        </p:nvCxnSpPr>
        <p:spPr>
          <a:xfrm>
            <a:off x="1664254" y="1269886"/>
            <a:ext cx="0" cy="1874053"/>
          </a:xfrm>
          <a:prstGeom prst="line">
            <a:avLst/>
          </a:prstGeom>
          <a:ln>
            <a:solidFill>
              <a:srgbClr val="A514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48" y="3174150"/>
            <a:ext cx="2520220" cy="2164257"/>
          </a:xfrm>
          <a:prstGeom prst="rect">
            <a:avLst/>
          </a:prstGeom>
        </p:spPr>
      </p:pic>
      <p:sp>
        <p:nvSpPr>
          <p:cNvPr id="10" name="Rectangle à coins arrondis 9"/>
          <p:cNvSpPr/>
          <p:nvPr/>
        </p:nvSpPr>
        <p:spPr>
          <a:xfrm>
            <a:off x="1409273" y="3143939"/>
            <a:ext cx="513442" cy="297219"/>
          </a:xfrm>
          <a:prstGeom prst="roundRect">
            <a:avLst>
              <a:gd name="adj" fmla="val 23908"/>
            </a:avLst>
          </a:prstGeom>
          <a:solidFill>
            <a:srgbClr val="A51446"/>
          </a:solidFill>
          <a:ln>
            <a:solidFill>
              <a:srgbClr val="A5144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481360" y="3143939"/>
            <a:ext cx="80390" cy="2972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745520" y="3143939"/>
            <a:ext cx="36000" cy="2972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5698" y="1981404"/>
            <a:ext cx="2083135" cy="1955596"/>
          </a:xfrm>
          <a:prstGeom prst="rect">
            <a:avLst/>
          </a:prstGeom>
        </p:spPr>
      </p:pic>
      <p:cxnSp>
        <p:nvCxnSpPr>
          <p:cNvPr id="21" name="Connecteur droit 20"/>
          <p:cNvCxnSpPr/>
          <p:nvPr/>
        </p:nvCxnSpPr>
        <p:spPr>
          <a:xfrm>
            <a:off x="3706713" y="1269886"/>
            <a:ext cx="0" cy="578653"/>
          </a:xfrm>
          <a:prstGeom prst="line">
            <a:avLst/>
          </a:prstGeom>
          <a:ln>
            <a:solidFill>
              <a:srgbClr val="65885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à coins arrondis 21"/>
          <p:cNvSpPr/>
          <p:nvPr/>
        </p:nvSpPr>
        <p:spPr>
          <a:xfrm>
            <a:off x="3451732" y="1848539"/>
            <a:ext cx="513442" cy="297219"/>
          </a:xfrm>
          <a:prstGeom prst="roundRect">
            <a:avLst>
              <a:gd name="adj" fmla="val 23908"/>
            </a:avLst>
          </a:prstGeom>
          <a:solidFill>
            <a:srgbClr val="658853"/>
          </a:solidFill>
          <a:ln>
            <a:solidFill>
              <a:srgbClr val="65885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3523819" y="1848539"/>
            <a:ext cx="80390" cy="29721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3787979" y="1848539"/>
            <a:ext cx="36000" cy="297219"/>
          </a:xfrm>
          <a:prstGeom prst="rect">
            <a:avLst/>
          </a:prstGeom>
          <a:solidFill>
            <a:srgbClr val="C3D6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2" name="Imag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0080" y="3061165"/>
            <a:ext cx="2129872" cy="1942788"/>
          </a:xfrm>
          <a:prstGeom prst="rect">
            <a:avLst/>
          </a:prstGeom>
        </p:spPr>
      </p:pic>
      <p:cxnSp>
        <p:nvCxnSpPr>
          <p:cNvPr id="33" name="Connecteur droit 32"/>
          <p:cNvCxnSpPr/>
          <p:nvPr/>
        </p:nvCxnSpPr>
        <p:spPr>
          <a:xfrm>
            <a:off x="5853780" y="1269886"/>
            <a:ext cx="0" cy="1648842"/>
          </a:xfrm>
          <a:prstGeom prst="line">
            <a:avLst/>
          </a:prstGeom>
          <a:ln>
            <a:solidFill>
              <a:srgbClr val="1C578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à coins arrondis 33"/>
          <p:cNvSpPr/>
          <p:nvPr/>
        </p:nvSpPr>
        <p:spPr>
          <a:xfrm>
            <a:off x="5598799" y="2918728"/>
            <a:ext cx="513442" cy="297219"/>
          </a:xfrm>
          <a:prstGeom prst="roundRect">
            <a:avLst>
              <a:gd name="adj" fmla="val 23908"/>
            </a:avLst>
          </a:prstGeom>
          <a:solidFill>
            <a:srgbClr val="1C5789"/>
          </a:solidFill>
          <a:ln>
            <a:solidFill>
              <a:srgbClr val="1C57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5670886" y="2918728"/>
            <a:ext cx="80390" cy="2972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5935046" y="2918728"/>
            <a:ext cx="36000" cy="297219"/>
          </a:xfrm>
          <a:prstGeom prst="rect">
            <a:avLst/>
          </a:prstGeom>
          <a:solidFill>
            <a:srgbClr val="8EB4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9" name="Image 58" descr="boule-noel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76" t="54203" r="26622" b="17022"/>
          <a:stretch/>
        </p:blipFill>
        <p:spPr>
          <a:xfrm>
            <a:off x="7114897" y="2148994"/>
            <a:ext cx="1737509" cy="1696792"/>
          </a:xfrm>
          <a:prstGeom prst="ellipse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89159" y="1983843"/>
            <a:ext cx="2097820" cy="1982871"/>
          </a:xfrm>
          <a:prstGeom prst="rect">
            <a:avLst/>
          </a:prstGeom>
        </p:spPr>
      </p:pic>
      <p:cxnSp>
        <p:nvCxnSpPr>
          <p:cNvPr id="61" name="Connecteur droit 60"/>
          <p:cNvCxnSpPr/>
          <p:nvPr/>
        </p:nvCxnSpPr>
        <p:spPr>
          <a:xfrm>
            <a:off x="7938829" y="1269886"/>
            <a:ext cx="0" cy="581889"/>
          </a:xfrm>
          <a:prstGeom prst="line">
            <a:avLst/>
          </a:prstGeom>
          <a:ln>
            <a:solidFill>
              <a:srgbClr val="FABB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 à coins arrondis 61"/>
          <p:cNvSpPr/>
          <p:nvPr/>
        </p:nvSpPr>
        <p:spPr>
          <a:xfrm>
            <a:off x="7683848" y="1851775"/>
            <a:ext cx="513442" cy="297219"/>
          </a:xfrm>
          <a:prstGeom prst="roundRect">
            <a:avLst>
              <a:gd name="adj" fmla="val 23908"/>
            </a:avLst>
          </a:prstGeom>
          <a:solidFill>
            <a:srgbClr val="FABB22"/>
          </a:solidFill>
          <a:ln>
            <a:solidFill>
              <a:srgbClr val="FABB2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Rectangle 62"/>
          <p:cNvSpPr/>
          <p:nvPr/>
        </p:nvSpPr>
        <p:spPr>
          <a:xfrm>
            <a:off x="7755935" y="1851775"/>
            <a:ext cx="80390" cy="297219"/>
          </a:xfrm>
          <a:prstGeom prst="rect">
            <a:avLst/>
          </a:prstGeom>
          <a:solidFill>
            <a:srgbClr val="FAD85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63"/>
          <p:cNvSpPr/>
          <p:nvPr/>
        </p:nvSpPr>
        <p:spPr>
          <a:xfrm>
            <a:off x="8020095" y="1851775"/>
            <a:ext cx="36000" cy="297219"/>
          </a:xfrm>
          <a:prstGeom prst="rect">
            <a:avLst/>
          </a:prstGeom>
          <a:solidFill>
            <a:srgbClr val="FAD85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Soleil 70"/>
          <p:cNvSpPr/>
          <p:nvPr/>
        </p:nvSpPr>
        <p:spPr>
          <a:xfrm>
            <a:off x="15047431" y="7382991"/>
            <a:ext cx="45719" cy="69823"/>
          </a:xfrm>
          <a:prstGeom prst="sun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72" name="Étoile à 7 branches 71"/>
          <p:cNvSpPr/>
          <p:nvPr/>
        </p:nvSpPr>
        <p:spPr>
          <a:xfrm>
            <a:off x="4320026" y="3075518"/>
            <a:ext cx="474223" cy="477682"/>
          </a:xfrm>
          <a:prstGeom prst="star7">
            <a:avLst>
              <a:gd name="adj" fmla="val 14762"/>
              <a:gd name="hf" fmla="val 102572"/>
              <a:gd name="vf" fmla="val 105210"/>
            </a:avLst>
          </a:prstGeom>
          <a:solidFill>
            <a:srgbClr val="FCFCFC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AD855"/>
              </a:solidFill>
            </a:endParaRPr>
          </a:p>
        </p:txBody>
      </p:sp>
      <p:sp>
        <p:nvSpPr>
          <p:cNvPr id="74" name="Étoile à 7 branches 73"/>
          <p:cNvSpPr/>
          <p:nvPr/>
        </p:nvSpPr>
        <p:spPr>
          <a:xfrm>
            <a:off x="8516561" y="3174150"/>
            <a:ext cx="474223" cy="477682"/>
          </a:xfrm>
          <a:prstGeom prst="star7">
            <a:avLst>
              <a:gd name="adj" fmla="val 14762"/>
              <a:gd name="hf" fmla="val 102572"/>
              <a:gd name="vf" fmla="val 105210"/>
            </a:avLst>
          </a:prstGeom>
          <a:solidFill>
            <a:srgbClr val="FCFCFC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Étoile à 7 branches 74"/>
          <p:cNvSpPr/>
          <p:nvPr/>
        </p:nvSpPr>
        <p:spPr>
          <a:xfrm>
            <a:off x="2223805" y="4436159"/>
            <a:ext cx="474223" cy="477682"/>
          </a:xfrm>
          <a:prstGeom prst="star7">
            <a:avLst>
              <a:gd name="adj" fmla="val 14762"/>
              <a:gd name="hf" fmla="val 102572"/>
              <a:gd name="vf" fmla="val 105210"/>
            </a:avLst>
          </a:prstGeom>
          <a:solidFill>
            <a:srgbClr val="FCFCFC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Étoile à 7 branches 75"/>
          <p:cNvSpPr/>
          <p:nvPr/>
        </p:nvSpPr>
        <p:spPr>
          <a:xfrm>
            <a:off x="2431245" y="3966714"/>
            <a:ext cx="254453" cy="238841"/>
          </a:xfrm>
          <a:prstGeom prst="star7">
            <a:avLst>
              <a:gd name="adj" fmla="val 14762"/>
              <a:gd name="hf" fmla="val 102572"/>
              <a:gd name="vf" fmla="val 105210"/>
            </a:avLst>
          </a:prstGeom>
          <a:solidFill>
            <a:srgbClr val="FCFCFC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Étoile à 7 branches 76"/>
          <p:cNvSpPr/>
          <p:nvPr/>
        </p:nvSpPr>
        <p:spPr>
          <a:xfrm>
            <a:off x="3950672" y="3625555"/>
            <a:ext cx="254453" cy="238841"/>
          </a:xfrm>
          <a:prstGeom prst="star7">
            <a:avLst>
              <a:gd name="adj" fmla="val 14762"/>
              <a:gd name="hf" fmla="val 102572"/>
              <a:gd name="vf" fmla="val 105210"/>
            </a:avLst>
          </a:prstGeom>
          <a:solidFill>
            <a:srgbClr val="FCFCFC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Étoile à 7 branches 77"/>
          <p:cNvSpPr/>
          <p:nvPr/>
        </p:nvSpPr>
        <p:spPr>
          <a:xfrm>
            <a:off x="5972684" y="2809995"/>
            <a:ext cx="254453" cy="238841"/>
          </a:xfrm>
          <a:prstGeom prst="star7">
            <a:avLst>
              <a:gd name="adj" fmla="val 14762"/>
              <a:gd name="hf" fmla="val 102572"/>
              <a:gd name="vf" fmla="val 105210"/>
            </a:avLst>
          </a:prstGeom>
          <a:solidFill>
            <a:srgbClr val="FCFCFC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Étoile à 7 branches 81"/>
          <p:cNvSpPr/>
          <p:nvPr/>
        </p:nvSpPr>
        <p:spPr>
          <a:xfrm>
            <a:off x="8172325" y="3362057"/>
            <a:ext cx="254453" cy="238841"/>
          </a:xfrm>
          <a:prstGeom prst="star7">
            <a:avLst>
              <a:gd name="adj" fmla="val 14762"/>
              <a:gd name="hf" fmla="val 102572"/>
              <a:gd name="vf" fmla="val 105210"/>
            </a:avLst>
          </a:prstGeom>
          <a:solidFill>
            <a:srgbClr val="FCFCFC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2848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Image 55" descr="boule-noel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73" t="36245" r="49120" b="35880"/>
          <a:stretch/>
        </p:blipFill>
        <p:spPr>
          <a:xfrm>
            <a:off x="817795" y="3441158"/>
            <a:ext cx="1756220" cy="1682196"/>
          </a:xfrm>
          <a:prstGeom prst="ellipse">
            <a:avLst/>
          </a:prstGeom>
        </p:spPr>
      </p:pic>
      <p:pic>
        <p:nvPicPr>
          <p:cNvPr id="4" name="Image 3" descr="boule-noel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6" t="56411" r="72292" b="14867"/>
          <a:stretch/>
        </p:blipFill>
        <p:spPr>
          <a:xfrm>
            <a:off x="2899434" y="2264414"/>
            <a:ext cx="1681253" cy="1583900"/>
          </a:xfrm>
          <a:prstGeom prst="ellipse">
            <a:avLst/>
          </a:prstGeom>
        </p:spPr>
      </p:pic>
      <p:cxnSp>
        <p:nvCxnSpPr>
          <p:cNvPr id="6" name="Connecteur droit 5"/>
          <p:cNvCxnSpPr/>
          <p:nvPr/>
        </p:nvCxnSpPr>
        <p:spPr>
          <a:xfrm>
            <a:off x="1664254" y="0"/>
            <a:ext cx="0" cy="3143939"/>
          </a:xfrm>
          <a:prstGeom prst="line">
            <a:avLst/>
          </a:prstGeom>
          <a:ln>
            <a:solidFill>
              <a:srgbClr val="A514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48" y="3174150"/>
            <a:ext cx="2520220" cy="2164257"/>
          </a:xfrm>
          <a:prstGeom prst="rect">
            <a:avLst/>
          </a:prstGeom>
        </p:spPr>
      </p:pic>
      <p:sp>
        <p:nvSpPr>
          <p:cNvPr id="10" name="Rectangle à coins arrondis 9"/>
          <p:cNvSpPr/>
          <p:nvPr/>
        </p:nvSpPr>
        <p:spPr>
          <a:xfrm>
            <a:off x="1409273" y="3143939"/>
            <a:ext cx="513442" cy="297219"/>
          </a:xfrm>
          <a:prstGeom prst="roundRect">
            <a:avLst>
              <a:gd name="adj" fmla="val 23908"/>
            </a:avLst>
          </a:prstGeom>
          <a:solidFill>
            <a:srgbClr val="A51446"/>
          </a:solidFill>
          <a:ln>
            <a:solidFill>
              <a:srgbClr val="A5144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81360" y="3143939"/>
            <a:ext cx="80390" cy="2972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45520" y="3143939"/>
            <a:ext cx="36000" cy="2972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5698" y="1981404"/>
            <a:ext cx="2083135" cy="1955596"/>
          </a:xfrm>
          <a:prstGeom prst="rect">
            <a:avLst/>
          </a:prstGeom>
        </p:spPr>
      </p:pic>
      <p:cxnSp>
        <p:nvCxnSpPr>
          <p:cNvPr id="21" name="Connecteur droit 20"/>
          <p:cNvCxnSpPr/>
          <p:nvPr/>
        </p:nvCxnSpPr>
        <p:spPr>
          <a:xfrm>
            <a:off x="3706713" y="0"/>
            <a:ext cx="0" cy="1848539"/>
          </a:xfrm>
          <a:prstGeom prst="line">
            <a:avLst/>
          </a:prstGeom>
          <a:ln>
            <a:solidFill>
              <a:srgbClr val="65885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à coins arrondis 21"/>
          <p:cNvSpPr/>
          <p:nvPr/>
        </p:nvSpPr>
        <p:spPr>
          <a:xfrm>
            <a:off x="3451732" y="1848539"/>
            <a:ext cx="513442" cy="297219"/>
          </a:xfrm>
          <a:prstGeom prst="roundRect">
            <a:avLst>
              <a:gd name="adj" fmla="val 23908"/>
            </a:avLst>
          </a:prstGeom>
          <a:solidFill>
            <a:srgbClr val="658853"/>
          </a:solidFill>
          <a:ln>
            <a:solidFill>
              <a:srgbClr val="65885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23819" y="1848539"/>
            <a:ext cx="80390" cy="29721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787979" y="1848539"/>
            <a:ext cx="36000" cy="297219"/>
          </a:xfrm>
          <a:prstGeom prst="rect">
            <a:avLst/>
          </a:prstGeom>
          <a:solidFill>
            <a:srgbClr val="C3D6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32" name="Imag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0080" y="3061165"/>
            <a:ext cx="2129872" cy="1942788"/>
          </a:xfrm>
          <a:prstGeom prst="rect">
            <a:avLst/>
          </a:prstGeom>
        </p:spPr>
      </p:pic>
      <p:cxnSp>
        <p:nvCxnSpPr>
          <p:cNvPr id="33" name="Connecteur droit 32"/>
          <p:cNvCxnSpPr/>
          <p:nvPr/>
        </p:nvCxnSpPr>
        <p:spPr>
          <a:xfrm>
            <a:off x="5853780" y="0"/>
            <a:ext cx="0" cy="2918728"/>
          </a:xfrm>
          <a:prstGeom prst="line">
            <a:avLst/>
          </a:prstGeom>
          <a:ln>
            <a:solidFill>
              <a:srgbClr val="1C578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à coins arrondis 33"/>
          <p:cNvSpPr/>
          <p:nvPr/>
        </p:nvSpPr>
        <p:spPr>
          <a:xfrm>
            <a:off x="5598799" y="2918728"/>
            <a:ext cx="513442" cy="297219"/>
          </a:xfrm>
          <a:prstGeom prst="roundRect">
            <a:avLst>
              <a:gd name="adj" fmla="val 23908"/>
            </a:avLst>
          </a:prstGeom>
          <a:solidFill>
            <a:srgbClr val="1C5789"/>
          </a:solidFill>
          <a:ln>
            <a:solidFill>
              <a:srgbClr val="1C57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670886" y="2918728"/>
            <a:ext cx="80390" cy="2972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935046" y="2918728"/>
            <a:ext cx="36000" cy="297219"/>
          </a:xfrm>
          <a:prstGeom prst="rect">
            <a:avLst/>
          </a:prstGeom>
          <a:solidFill>
            <a:srgbClr val="8EB4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59" name="Image 58" descr="boule-noel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76" t="54203" r="26622" b="17022"/>
          <a:stretch/>
        </p:blipFill>
        <p:spPr>
          <a:xfrm>
            <a:off x="7114897" y="2148994"/>
            <a:ext cx="1737509" cy="1696792"/>
          </a:xfrm>
          <a:prstGeom prst="ellipse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89159" y="1983843"/>
            <a:ext cx="2097820" cy="1982871"/>
          </a:xfrm>
          <a:prstGeom prst="rect">
            <a:avLst/>
          </a:prstGeom>
        </p:spPr>
      </p:pic>
      <p:cxnSp>
        <p:nvCxnSpPr>
          <p:cNvPr id="61" name="Connecteur droit 60"/>
          <p:cNvCxnSpPr/>
          <p:nvPr/>
        </p:nvCxnSpPr>
        <p:spPr>
          <a:xfrm>
            <a:off x="7938829" y="0"/>
            <a:ext cx="0" cy="1851775"/>
          </a:xfrm>
          <a:prstGeom prst="line">
            <a:avLst/>
          </a:prstGeom>
          <a:ln>
            <a:solidFill>
              <a:srgbClr val="FABB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 à coins arrondis 61"/>
          <p:cNvSpPr/>
          <p:nvPr/>
        </p:nvSpPr>
        <p:spPr>
          <a:xfrm>
            <a:off x="7683848" y="1851775"/>
            <a:ext cx="513442" cy="297219"/>
          </a:xfrm>
          <a:prstGeom prst="roundRect">
            <a:avLst>
              <a:gd name="adj" fmla="val 23908"/>
            </a:avLst>
          </a:prstGeom>
          <a:solidFill>
            <a:srgbClr val="FABB22"/>
          </a:solidFill>
          <a:ln>
            <a:solidFill>
              <a:srgbClr val="FABB2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755935" y="1851775"/>
            <a:ext cx="80390" cy="297219"/>
          </a:xfrm>
          <a:prstGeom prst="rect">
            <a:avLst/>
          </a:prstGeom>
          <a:solidFill>
            <a:srgbClr val="FAD85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020095" y="1851775"/>
            <a:ext cx="36000" cy="297219"/>
          </a:xfrm>
          <a:prstGeom prst="rect">
            <a:avLst/>
          </a:prstGeom>
          <a:solidFill>
            <a:srgbClr val="FAD85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1" name="Soleil 70"/>
          <p:cNvSpPr/>
          <p:nvPr/>
        </p:nvSpPr>
        <p:spPr>
          <a:xfrm>
            <a:off x="15047431" y="7382991"/>
            <a:ext cx="45719" cy="69823"/>
          </a:xfrm>
          <a:prstGeom prst="sun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2" name="Étoile à 7 branches 71"/>
          <p:cNvSpPr/>
          <p:nvPr/>
        </p:nvSpPr>
        <p:spPr>
          <a:xfrm>
            <a:off x="4320026" y="3075518"/>
            <a:ext cx="474223" cy="477682"/>
          </a:xfrm>
          <a:prstGeom prst="star7">
            <a:avLst>
              <a:gd name="adj" fmla="val 14762"/>
              <a:gd name="hf" fmla="val 102572"/>
              <a:gd name="vf" fmla="val 105210"/>
            </a:avLst>
          </a:prstGeom>
          <a:solidFill>
            <a:srgbClr val="FCFCFC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AD855"/>
              </a:solidFill>
              <a:latin typeface="Calibri"/>
            </a:endParaRPr>
          </a:p>
        </p:txBody>
      </p:sp>
      <p:sp>
        <p:nvSpPr>
          <p:cNvPr id="74" name="Étoile à 7 branches 73"/>
          <p:cNvSpPr/>
          <p:nvPr/>
        </p:nvSpPr>
        <p:spPr>
          <a:xfrm>
            <a:off x="8516561" y="3174150"/>
            <a:ext cx="474223" cy="477682"/>
          </a:xfrm>
          <a:prstGeom prst="star7">
            <a:avLst>
              <a:gd name="adj" fmla="val 14762"/>
              <a:gd name="hf" fmla="val 102572"/>
              <a:gd name="vf" fmla="val 105210"/>
            </a:avLst>
          </a:prstGeom>
          <a:solidFill>
            <a:srgbClr val="FCFCFC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5" name="Étoile à 7 branches 74"/>
          <p:cNvSpPr/>
          <p:nvPr/>
        </p:nvSpPr>
        <p:spPr>
          <a:xfrm>
            <a:off x="2223805" y="4436159"/>
            <a:ext cx="474223" cy="477682"/>
          </a:xfrm>
          <a:prstGeom prst="star7">
            <a:avLst>
              <a:gd name="adj" fmla="val 14762"/>
              <a:gd name="hf" fmla="val 102572"/>
              <a:gd name="vf" fmla="val 105210"/>
            </a:avLst>
          </a:prstGeom>
          <a:solidFill>
            <a:srgbClr val="FCFCFC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6" name="Étoile à 7 branches 75"/>
          <p:cNvSpPr/>
          <p:nvPr/>
        </p:nvSpPr>
        <p:spPr>
          <a:xfrm>
            <a:off x="2431245" y="3966714"/>
            <a:ext cx="254453" cy="238841"/>
          </a:xfrm>
          <a:prstGeom prst="star7">
            <a:avLst>
              <a:gd name="adj" fmla="val 14762"/>
              <a:gd name="hf" fmla="val 102572"/>
              <a:gd name="vf" fmla="val 105210"/>
            </a:avLst>
          </a:prstGeom>
          <a:solidFill>
            <a:srgbClr val="FCFCFC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7" name="Étoile à 7 branches 76"/>
          <p:cNvSpPr/>
          <p:nvPr/>
        </p:nvSpPr>
        <p:spPr>
          <a:xfrm>
            <a:off x="3950672" y="3625555"/>
            <a:ext cx="254453" cy="238841"/>
          </a:xfrm>
          <a:prstGeom prst="star7">
            <a:avLst>
              <a:gd name="adj" fmla="val 14762"/>
              <a:gd name="hf" fmla="val 102572"/>
              <a:gd name="vf" fmla="val 105210"/>
            </a:avLst>
          </a:prstGeom>
          <a:solidFill>
            <a:srgbClr val="FCFCFC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8" name="Étoile à 7 branches 77"/>
          <p:cNvSpPr/>
          <p:nvPr/>
        </p:nvSpPr>
        <p:spPr>
          <a:xfrm>
            <a:off x="5972684" y="2809995"/>
            <a:ext cx="254453" cy="238841"/>
          </a:xfrm>
          <a:prstGeom prst="star7">
            <a:avLst>
              <a:gd name="adj" fmla="val 14762"/>
              <a:gd name="hf" fmla="val 102572"/>
              <a:gd name="vf" fmla="val 105210"/>
            </a:avLst>
          </a:prstGeom>
          <a:solidFill>
            <a:srgbClr val="FCFCFC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0" name="Étoile à 7 branches 79"/>
          <p:cNvSpPr/>
          <p:nvPr/>
        </p:nvSpPr>
        <p:spPr>
          <a:xfrm>
            <a:off x="6628509" y="4386843"/>
            <a:ext cx="254453" cy="238841"/>
          </a:xfrm>
          <a:prstGeom prst="star7">
            <a:avLst>
              <a:gd name="adj" fmla="val 14762"/>
              <a:gd name="hf" fmla="val 102572"/>
              <a:gd name="vf" fmla="val 105210"/>
            </a:avLst>
          </a:prstGeom>
          <a:solidFill>
            <a:srgbClr val="FCFCFC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2" name="Étoile à 7 branches 81"/>
          <p:cNvSpPr/>
          <p:nvPr/>
        </p:nvSpPr>
        <p:spPr>
          <a:xfrm>
            <a:off x="8172325" y="3362057"/>
            <a:ext cx="254453" cy="238841"/>
          </a:xfrm>
          <a:prstGeom prst="star7">
            <a:avLst>
              <a:gd name="adj" fmla="val 14762"/>
              <a:gd name="hf" fmla="val 102572"/>
              <a:gd name="vf" fmla="val 105210"/>
            </a:avLst>
          </a:prstGeom>
          <a:solidFill>
            <a:srgbClr val="FCFCFC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3" name="Étoile à 7 branches 82"/>
          <p:cNvSpPr/>
          <p:nvPr/>
        </p:nvSpPr>
        <p:spPr>
          <a:xfrm>
            <a:off x="6641488" y="4625684"/>
            <a:ext cx="254453" cy="238841"/>
          </a:xfrm>
          <a:prstGeom prst="star7">
            <a:avLst>
              <a:gd name="adj" fmla="val 14762"/>
              <a:gd name="hf" fmla="val 102572"/>
              <a:gd name="vf" fmla="val 105210"/>
            </a:avLst>
          </a:prstGeom>
          <a:solidFill>
            <a:srgbClr val="FCFCFC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8836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85"/>
          <p:cNvSpPr/>
          <p:nvPr/>
        </p:nvSpPr>
        <p:spPr>
          <a:xfrm>
            <a:off x="0" y="-1676313"/>
            <a:ext cx="9144000" cy="11524893"/>
          </a:xfrm>
          <a:prstGeom prst="rect">
            <a:avLst/>
          </a:prstGeom>
          <a:solidFill>
            <a:srgbClr val="5B95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56" name="Image 55" descr="boule-noel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73" t="36245" r="49120" b="35880"/>
          <a:stretch/>
        </p:blipFill>
        <p:spPr>
          <a:xfrm>
            <a:off x="593506" y="3441158"/>
            <a:ext cx="1756220" cy="1682196"/>
          </a:xfrm>
          <a:prstGeom prst="ellipse">
            <a:avLst/>
          </a:prstGeom>
        </p:spPr>
      </p:pic>
      <p:pic>
        <p:nvPicPr>
          <p:cNvPr id="4" name="Image 3" descr="boule-noel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6" t="56411" r="72292" b="14867"/>
          <a:stretch/>
        </p:blipFill>
        <p:spPr>
          <a:xfrm>
            <a:off x="2675145" y="2264414"/>
            <a:ext cx="1681253" cy="1583900"/>
          </a:xfrm>
          <a:prstGeom prst="ellipse">
            <a:avLst/>
          </a:prstGeom>
        </p:spPr>
      </p:pic>
      <p:cxnSp>
        <p:nvCxnSpPr>
          <p:cNvPr id="6" name="Connecteur droit 5"/>
          <p:cNvCxnSpPr/>
          <p:nvPr/>
        </p:nvCxnSpPr>
        <p:spPr>
          <a:xfrm flipH="1">
            <a:off x="1439965" y="-1676313"/>
            <a:ext cx="0" cy="4820252"/>
          </a:xfrm>
          <a:prstGeom prst="line">
            <a:avLst/>
          </a:prstGeom>
          <a:ln>
            <a:solidFill>
              <a:srgbClr val="A514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859" y="3174150"/>
            <a:ext cx="2520220" cy="2164257"/>
          </a:xfrm>
          <a:prstGeom prst="rect">
            <a:avLst/>
          </a:prstGeom>
        </p:spPr>
      </p:pic>
      <p:sp>
        <p:nvSpPr>
          <p:cNvPr id="10" name="Rectangle à coins arrondis 9"/>
          <p:cNvSpPr/>
          <p:nvPr/>
        </p:nvSpPr>
        <p:spPr>
          <a:xfrm>
            <a:off x="1184984" y="3143939"/>
            <a:ext cx="513442" cy="297219"/>
          </a:xfrm>
          <a:prstGeom prst="roundRect">
            <a:avLst>
              <a:gd name="adj" fmla="val 23908"/>
            </a:avLst>
          </a:prstGeom>
          <a:solidFill>
            <a:srgbClr val="A51446"/>
          </a:solidFill>
          <a:ln>
            <a:solidFill>
              <a:srgbClr val="A5144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257071" y="3143939"/>
            <a:ext cx="80390" cy="2972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521231" y="3143939"/>
            <a:ext cx="36000" cy="2972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61409" y="1981404"/>
            <a:ext cx="2083135" cy="1955596"/>
          </a:xfrm>
          <a:prstGeom prst="rect">
            <a:avLst/>
          </a:prstGeom>
        </p:spPr>
      </p:pic>
      <p:cxnSp>
        <p:nvCxnSpPr>
          <p:cNvPr id="21" name="Connecteur droit 20"/>
          <p:cNvCxnSpPr/>
          <p:nvPr/>
        </p:nvCxnSpPr>
        <p:spPr>
          <a:xfrm>
            <a:off x="3448932" y="-1676313"/>
            <a:ext cx="0" cy="3524852"/>
          </a:xfrm>
          <a:prstGeom prst="line">
            <a:avLst/>
          </a:prstGeom>
          <a:ln>
            <a:solidFill>
              <a:srgbClr val="65885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à coins arrondis 21"/>
          <p:cNvSpPr/>
          <p:nvPr/>
        </p:nvSpPr>
        <p:spPr>
          <a:xfrm>
            <a:off x="3227443" y="1848539"/>
            <a:ext cx="513442" cy="297219"/>
          </a:xfrm>
          <a:prstGeom prst="roundRect">
            <a:avLst>
              <a:gd name="adj" fmla="val 23908"/>
            </a:avLst>
          </a:prstGeom>
          <a:solidFill>
            <a:srgbClr val="658853"/>
          </a:solidFill>
          <a:ln>
            <a:solidFill>
              <a:srgbClr val="65885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3299530" y="1848539"/>
            <a:ext cx="80390" cy="29721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3563690" y="1848539"/>
            <a:ext cx="36000" cy="297219"/>
          </a:xfrm>
          <a:prstGeom prst="rect">
            <a:avLst/>
          </a:prstGeom>
          <a:solidFill>
            <a:srgbClr val="C3D6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2" name="Imag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65791" y="3061165"/>
            <a:ext cx="2129872" cy="1942788"/>
          </a:xfrm>
          <a:prstGeom prst="rect">
            <a:avLst/>
          </a:prstGeom>
        </p:spPr>
      </p:pic>
      <p:cxnSp>
        <p:nvCxnSpPr>
          <p:cNvPr id="33" name="Connecteur droit 32"/>
          <p:cNvCxnSpPr/>
          <p:nvPr/>
        </p:nvCxnSpPr>
        <p:spPr>
          <a:xfrm>
            <a:off x="5629491" y="-1676313"/>
            <a:ext cx="0" cy="4595041"/>
          </a:xfrm>
          <a:prstGeom prst="line">
            <a:avLst/>
          </a:prstGeom>
          <a:ln>
            <a:solidFill>
              <a:srgbClr val="1C578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à coins arrondis 33"/>
          <p:cNvSpPr/>
          <p:nvPr/>
        </p:nvSpPr>
        <p:spPr>
          <a:xfrm>
            <a:off x="5374510" y="2918728"/>
            <a:ext cx="513442" cy="297219"/>
          </a:xfrm>
          <a:prstGeom prst="roundRect">
            <a:avLst>
              <a:gd name="adj" fmla="val 23908"/>
            </a:avLst>
          </a:prstGeom>
          <a:solidFill>
            <a:srgbClr val="1C5789"/>
          </a:solidFill>
          <a:ln>
            <a:solidFill>
              <a:srgbClr val="1C578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5446597" y="2918728"/>
            <a:ext cx="80390" cy="2972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5710757" y="2918728"/>
            <a:ext cx="36000" cy="297219"/>
          </a:xfrm>
          <a:prstGeom prst="rect">
            <a:avLst/>
          </a:prstGeom>
          <a:solidFill>
            <a:srgbClr val="8EB4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9" name="Image 58" descr="boule-noel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76" t="54203" r="26622" b="17022"/>
          <a:stretch/>
        </p:blipFill>
        <p:spPr>
          <a:xfrm>
            <a:off x="6890608" y="2148994"/>
            <a:ext cx="1737509" cy="1696792"/>
          </a:xfrm>
          <a:prstGeom prst="ellipse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4870" y="1983843"/>
            <a:ext cx="2097820" cy="1982871"/>
          </a:xfrm>
          <a:prstGeom prst="rect">
            <a:avLst/>
          </a:prstGeom>
        </p:spPr>
      </p:pic>
      <p:cxnSp>
        <p:nvCxnSpPr>
          <p:cNvPr id="61" name="Connecteur droit 60"/>
          <p:cNvCxnSpPr/>
          <p:nvPr/>
        </p:nvCxnSpPr>
        <p:spPr>
          <a:xfrm>
            <a:off x="7714540" y="-1676313"/>
            <a:ext cx="0" cy="3528088"/>
          </a:xfrm>
          <a:prstGeom prst="line">
            <a:avLst/>
          </a:prstGeom>
          <a:ln>
            <a:solidFill>
              <a:srgbClr val="FABB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 à coins arrondis 61"/>
          <p:cNvSpPr/>
          <p:nvPr/>
        </p:nvSpPr>
        <p:spPr>
          <a:xfrm>
            <a:off x="7459559" y="1851775"/>
            <a:ext cx="513442" cy="297219"/>
          </a:xfrm>
          <a:prstGeom prst="roundRect">
            <a:avLst>
              <a:gd name="adj" fmla="val 23908"/>
            </a:avLst>
          </a:prstGeom>
          <a:solidFill>
            <a:srgbClr val="FABB22"/>
          </a:solidFill>
          <a:ln>
            <a:solidFill>
              <a:srgbClr val="FABB2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Rectangle 62"/>
          <p:cNvSpPr/>
          <p:nvPr/>
        </p:nvSpPr>
        <p:spPr>
          <a:xfrm>
            <a:off x="7531646" y="1851775"/>
            <a:ext cx="80390" cy="297219"/>
          </a:xfrm>
          <a:prstGeom prst="rect">
            <a:avLst/>
          </a:prstGeom>
          <a:solidFill>
            <a:srgbClr val="FAD85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63"/>
          <p:cNvSpPr/>
          <p:nvPr/>
        </p:nvSpPr>
        <p:spPr>
          <a:xfrm>
            <a:off x="7795806" y="1851775"/>
            <a:ext cx="36000" cy="297219"/>
          </a:xfrm>
          <a:prstGeom prst="rect">
            <a:avLst/>
          </a:prstGeom>
          <a:solidFill>
            <a:srgbClr val="FAD85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Soleil 70"/>
          <p:cNvSpPr/>
          <p:nvPr/>
        </p:nvSpPr>
        <p:spPr>
          <a:xfrm>
            <a:off x="15047431" y="7382991"/>
            <a:ext cx="45719" cy="69823"/>
          </a:xfrm>
          <a:prstGeom prst="sun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72" name="Étoile à 7 branches 71"/>
          <p:cNvSpPr/>
          <p:nvPr/>
        </p:nvSpPr>
        <p:spPr>
          <a:xfrm>
            <a:off x="4095737" y="3075518"/>
            <a:ext cx="474223" cy="477682"/>
          </a:xfrm>
          <a:prstGeom prst="star7">
            <a:avLst>
              <a:gd name="adj" fmla="val 14762"/>
              <a:gd name="hf" fmla="val 102572"/>
              <a:gd name="vf" fmla="val 105210"/>
            </a:avLst>
          </a:prstGeom>
          <a:solidFill>
            <a:srgbClr val="FCFCFC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AD855"/>
              </a:solidFill>
            </a:endParaRPr>
          </a:p>
        </p:txBody>
      </p:sp>
      <p:sp>
        <p:nvSpPr>
          <p:cNvPr id="74" name="Étoile à 7 branches 73"/>
          <p:cNvSpPr/>
          <p:nvPr/>
        </p:nvSpPr>
        <p:spPr>
          <a:xfrm>
            <a:off x="8292272" y="3174150"/>
            <a:ext cx="474223" cy="477682"/>
          </a:xfrm>
          <a:prstGeom prst="star7">
            <a:avLst>
              <a:gd name="adj" fmla="val 14762"/>
              <a:gd name="hf" fmla="val 102572"/>
              <a:gd name="vf" fmla="val 105210"/>
            </a:avLst>
          </a:prstGeom>
          <a:solidFill>
            <a:srgbClr val="FCFCFC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Étoile à 7 branches 74"/>
          <p:cNvSpPr/>
          <p:nvPr/>
        </p:nvSpPr>
        <p:spPr>
          <a:xfrm>
            <a:off x="1999516" y="4436159"/>
            <a:ext cx="474223" cy="477682"/>
          </a:xfrm>
          <a:prstGeom prst="star7">
            <a:avLst>
              <a:gd name="adj" fmla="val 14762"/>
              <a:gd name="hf" fmla="val 102572"/>
              <a:gd name="vf" fmla="val 105210"/>
            </a:avLst>
          </a:prstGeom>
          <a:solidFill>
            <a:srgbClr val="FCFCFC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Étoile à 7 branches 75"/>
          <p:cNvSpPr/>
          <p:nvPr/>
        </p:nvSpPr>
        <p:spPr>
          <a:xfrm>
            <a:off x="2206956" y="3966714"/>
            <a:ext cx="254453" cy="238841"/>
          </a:xfrm>
          <a:prstGeom prst="star7">
            <a:avLst>
              <a:gd name="adj" fmla="val 14762"/>
              <a:gd name="hf" fmla="val 102572"/>
              <a:gd name="vf" fmla="val 105210"/>
            </a:avLst>
          </a:prstGeom>
          <a:solidFill>
            <a:srgbClr val="FCFCFC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Étoile à 7 branches 76"/>
          <p:cNvSpPr/>
          <p:nvPr/>
        </p:nvSpPr>
        <p:spPr>
          <a:xfrm>
            <a:off x="3726383" y="3625555"/>
            <a:ext cx="254453" cy="238841"/>
          </a:xfrm>
          <a:prstGeom prst="star7">
            <a:avLst>
              <a:gd name="adj" fmla="val 14762"/>
              <a:gd name="hf" fmla="val 102572"/>
              <a:gd name="vf" fmla="val 105210"/>
            </a:avLst>
          </a:prstGeom>
          <a:solidFill>
            <a:srgbClr val="FCFCFC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Étoile à 7 branches 77"/>
          <p:cNvSpPr/>
          <p:nvPr/>
        </p:nvSpPr>
        <p:spPr>
          <a:xfrm>
            <a:off x="5748395" y="2809995"/>
            <a:ext cx="254453" cy="238841"/>
          </a:xfrm>
          <a:prstGeom prst="star7">
            <a:avLst>
              <a:gd name="adj" fmla="val 14762"/>
              <a:gd name="hf" fmla="val 102572"/>
              <a:gd name="vf" fmla="val 105210"/>
            </a:avLst>
          </a:prstGeom>
          <a:solidFill>
            <a:srgbClr val="FCFCFC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Étoile à 7 branches 81"/>
          <p:cNvSpPr/>
          <p:nvPr/>
        </p:nvSpPr>
        <p:spPr>
          <a:xfrm>
            <a:off x="7948036" y="3362057"/>
            <a:ext cx="254453" cy="238841"/>
          </a:xfrm>
          <a:prstGeom prst="star7">
            <a:avLst>
              <a:gd name="adj" fmla="val 14762"/>
              <a:gd name="hf" fmla="val 102572"/>
              <a:gd name="vf" fmla="val 105210"/>
            </a:avLst>
          </a:prstGeom>
          <a:solidFill>
            <a:srgbClr val="FCFCFC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666257" y="6227690"/>
            <a:ext cx="575349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600" dirty="0" smtClean="0">
                <a:solidFill>
                  <a:schemeClr val="bg1"/>
                </a:solidFill>
                <a:latin typeface="Freestyle Script" panose="030804020302050B0404" pitchFamily="66" charset="0"/>
              </a:rPr>
              <a:t>JOYEUX NOEL</a:t>
            </a:r>
            <a:endParaRPr lang="fr-FR" sz="9600" dirty="0">
              <a:solidFill>
                <a:schemeClr val="bg1"/>
              </a:solidFill>
              <a:latin typeface="Freestyle Script" panose="0308040203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823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oleil 3"/>
          <p:cNvSpPr/>
          <p:nvPr/>
        </p:nvSpPr>
        <p:spPr>
          <a:xfrm>
            <a:off x="15047431" y="7382991"/>
            <a:ext cx="45719" cy="69823"/>
          </a:xfrm>
          <a:prstGeom prst="sun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Soleil 4"/>
          <p:cNvSpPr/>
          <p:nvPr/>
        </p:nvSpPr>
        <p:spPr>
          <a:xfrm>
            <a:off x="15199831" y="7535391"/>
            <a:ext cx="45719" cy="69823"/>
          </a:xfrm>
          <a:prstGeom prst="sun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669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314" y="4254500"/>
            <a:ext cx="554888" cy="47651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5092" y="5707450"/>
            <a:ext cx="619499" cy="58157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6215" y="4394200"/>
            <a:ext cx="658376" cy="6223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44414" y="1155700"/>
            <a:ext cx="551800" cy="492051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90639" y="3652412"/>
            <a:ext cx="327091" cy="30998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44414" y="1155700"/>
            <a:ext cx="1321249" cy="122625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54185" y="2094133"/>
            <a:ext cx="375946" cy="351534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9868" y="2274280"/>
            <a:ext cx="924202" cy="843022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1479" y="2082577"/>
            <a:ext cx="223233" cy="191703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04712" y="2096806"/>
            <a:ext cx="188720" cy="17309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2478" y="1930583"/>
            <a:ext cx="161907" cy="151994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8079" y="1937710"/>
            <a:ext cx="153265" cy="144867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2367" y="-1434448"/>
            <a:ext cx="551800" cy="492051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630453" y="2426352"/>
            <a:ext cx="729071" cy="690950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29100" y="1726595"/>
            <a:ext cx="240629" cy="223329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445317" y="597552"/>
            <a:ext cx="828499" cy="774700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827053" y="-2424396"/>
            <a:ext cx="420512" cy="383575"/>
          </a:xfrm>
          <a:prstGeom prst="rect">
            <a:avLst/>
          </a:prstGeom>
        </p:spPr>
      </p:pic>
      <p:pic>
        <p:nvPicPr>
          <p:cNvPr id="23" name="Image 22" descr="580b585b2edbce24c47b2734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829" y="336550"/>
            <a:ext cx="5383030" cy="5702300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7">
            <a:alphaModFix amt="63000"/>
          </a:blip>
          <a:stretch>
            <a:fillRect/>
          </a:stretch>
        </p:blipFill>
        <p:spPr>
          <a:xfrm>
            <a:off x="4831466" y="957469"/>
            <a:ext cx="1031459" cy="957301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10">
            <a:alphaModFix amt="65000"/>
          </a:blip>
          <a:stretch>
            <a:fillRect/>
          </a:stretch>
        </p:blipFill>
        <p:spPr>
          <a:xfrm>
            <a:off x="7403835" y="2207029"/>
            <a:ext cx="1053227" cy="966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083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4</Words>
  <Application>Microsoft Macintosh PowerPoint</Application>
  <PresentationFormat>Présentation à l'écran (4:3)</PresentationFormat>
  <Paragraphs>2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11</vt:i4>
      </vt:variant>
    </vt:vector>
  </HeadingPairs>
  <TitlesOfParts>
    <vt:vector size="13" baseType="lpstr">
      <vt:lpstr>Thème Office</vt:lpstr>
      <vt:lpstr>1_Thème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PLC</dc:creator>
  <cp:lastModifiedBy>PLC</cp:lastModifiedBy>
  <cp:revision>17</cp:revision>
  <dcterms:created xsi:type="dcterms:W3CDTF">2020-12-25T15:54:04Z</dcterms:created>
  <dcterms:modified xsi:type="dcterms:W3CDTF">2020-12-25T22:50:01Z</dcterms:modified>
</cp:coreProperties>
</file>